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04" r:id="rId2"/>
    <p:sldMasterId id="2147483780" r:id="rId3"/>
    <p:sldMasterId id="2147483768" r:id="rId4"/>
    <p:sldMasterId id="2147483792" r:id="rId5"/>
    <p:sldMasterId id="2147483756" r:id="rId6"/>
    <p:sldMasterId id="2147483744" r:id="rId7"/>
    <p:sldMasterId id="2147483732" r:id="rId8"/>
    <p:sldMasterId id="2147483720" r:id="rId9"/>
    <p:sldMasterId id="2147483708" r:id="rId10"/>
    <p:sldMasterId id="2147483696" r:id="rId11"/>
    <p:sldMasterId id="2147483660" r:id="rId12"/>
    <p:sldMasterId id="2147483684" r:id="rId13"/>
    <p:sldMasterId id="2147483672" r:id="rId14"/>
  </p:sldMasterIdLst>
  <p:notesMasterIdLst>
    <p:notesMasterId r:id="rId55"/>
  </p:notesMasterIdLst>
  <p:sldIdLst>
    <p:sldId id="256" r:id="rId15"/>
    <p:sldId id="276" r:id="rId16"/>
    <p:sldId id="275" r:id="rId17"/>
    <p:sldId id="258" r:id="rId18"/>
    <p:sldId id="269" r:id="rId19"/>
    <p:sldId id="273" r:id="rId20"/>
    <p:sldId id="279" r:id="rId21"/>
    <p:sldId id="282" r:id="rId22"/>
    <p:sldId id="280" r:id="rId23"/>
    <p:sldId id="281" r:id="rId24"/>
    <p:sldId id="285" r:id="rId25"/>
    <p:sldId id="283" r:id="rId26"/>
    <p:sldId id="294" r:id="rId27"/>
    <p:sldId id="284" r:id="rId28"/>
    <p:sldId id="293" r:id="rId29"/>
    <p:sldId id="286" r:id="rId30"/>
    <p:sldId id="287" r:id="rId31"/>
    <p:sldId id="288" r:id="rId32"/>
    <p:sldId id="289" r:id="rId33"/>
    <p:sldId id="295" r:id="rId34"/>
    <p:sldId id="296" r:id="rId35"/>
    <p:sldId id="297" r:id="rId36"/>
    <p:sldId id="298" r:id="rId37"/>
    <p:sldId id="299"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37C"/>
    <a:srgbClr val="595959"/>
    <a:srgbClr val="3A3A3C"/>
    <a:srgbClr val="0E2278"/>
    <a:srgbClr val="000099"/>
    <a:srgbClr val="223E7D"/>
    <a:srgbClr val="0D2175"/>
    <a:srgbClr val="315A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elima Potluri" userId="a4ffb75a-8094-4825-82d1-901b10d052b9" providerId="ADAL" clId="{46D44474-A930-4EFF-BD3A-75938D5A670B}"/>
    <pc:docChg chg="modSld sldOrd">
      <pc:chgData name="Neelima Potluri" userId="a4ffb75a-8094-4825-82d1-901b10d052b9" providerId="ADAL" clId="{46D44474-A930-4EFF-BD3A-75938D5A670B}" dt="2022-10-06T01:26:36.561" v="6" actId="1076"/>
      <pc:docMkLst>
        <pc:docMk/>
      </pc:docMkLst>
      <pc:sldChg chg="ord">
        <pc:chgData name="Neelima Potluri" userId="a4ffb75a-8094-4825-82d1-901b10d052b9" providerId="ADAL" clId="{46D44474-A930-4EFF-BD3A-75938D5A670B}" dt="2022-10-06T01:25:58.274" v="3"/>
        <pc:sldMkLst>
          <pc:docMk/>
          <pc:sldMk cId="3626560308" sldId="280"/>
        </pc:sldMkLst>
      </pc:sldChg>
      <pc:sldChg chg="ord">
        <pc:chgData name="Neelima Potluri" userId="a4ffb75a-8094-4825-82d1-901b10d052b9" providerId="ADAL" clId="{46D44474-A930-4EFF-BD3A-75938D5A670B}" dt="2022-10-06T01:25:36.686" v="1"/>
        <pc:sldMkLst>
          <pc:docMk/>
          <pc:sldMk cId="4169742033" sldId="282"/>
        </pc:sldMkLst>
      </pc:sldChg>
      <pc:sldChg chg="ord">
        <pc:chgData name="Neelima Potluri" userId="a4ffb75a-8094-4825-82d1-901b10d052b9" providerId="ADAL" clId="{46D44474-A930-4EFF-BD3A-75938D5A670B}" dt="2022-10-06T01:26:18.990" v="5"/>
        <pc:sldMkLst>
          <pc:docMk/>
          <pc:sldMk cId="3290574847" sldId="284"/>
        </pc:sldMkLst>
      </pc:sldChg>
      <pc:sldChg chg="modSp">
        <pc:chgData name="Neelima Potluri" userId="a4ffb75a-8094-4825-82d1-901b10d052b9" providerId="ADAL" clId="{46D44474-A930-4EFF-BD3A-75938D5A670B}" dt="2022-10-06T01:26:36.561" v="6" actId="1076"/>
        <pc:sldMkLst>
          <pc:docMk/>
          <pc:sldMk cId="1138732613" sldId="287"/>
        </pc:sldMkLst>
        <pc:picChg chg="mod">
          <ac:chgData name="Neelima Potluri" userId="a4ffb75a-8094-4825-82d1-901b10d052b9" providerId="ADAL" clId="{46D44474-A930-4EFF-BD3A-75938D5A670B}" dt="2022-10-06T01:26:36.561" v="6" actId="1076"/>
          <ac:picMkLst>
            <pc:docMk/>
            <pc:sldMk cId="1138732613" sldId="287"/>
            <ac:picMk id="6146" creationId="{3862DD23-7E2B-A568-2047-8471A1D723A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43339-57DF-496E-8ADF-0291CDC860A6}" type="datetimeFigureOut">
              <a:rPr lang="en-IN" smtClean="0"/>
              <a:t>05-10-2022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02DCB-9DE3-47CD-975A-DC5F6242F751}" type="slidenum">
              <a:rPr lang="en-IN" smtClean="0"/>
              <a:t>‹#›</a:t>
            </a:fld>
            <a:endParaRPr lang="en-IN"/>
          </a:p>
        </p:txBody>
      </p:sp>
    </p:spTree>
    <p:extLst>
      <p:ext uri="{BB962C8B-B14F-4D97-AF65-F5344CB8AC3E}">
        <p14:creationId xmlns:p14="http://schemas.microsoft.com/office/powerpoint/2010/main" val="1637231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910fe588e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910fe588e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f9d8b434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f9d8b434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147-16BF-4BAB-B389-A17A03E8B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1C2E8845-282A-43EB-BBFE-81982FB44300}"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p:txBody>
          <a:bodyPr/>
          <a:lstStyle/>
          <a:p>
            <a:r>
              <a:rPr lang="en-IN"/>
              <a:t> 2021 Kasmo Inc. </a:t>
            </a:r>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88079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4A5C00EB-868A-4B1E-9FCA-3D7777389E3D}"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3711088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147-16BF-4BAB-B389-A17A03E8B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05632694-9D61-4246-A0F1-21236E0A8CFD}"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p:txBody>
          <a:bodyPr/>
          <a:lstStyle/>
          <a:p>
            <a:r>
              <a:rPr lang="en-IN"/>
              <a:t> 2021 Kasmo Inc. </a:t>
            </a:r>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1018553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69172389-2826-45E8-BB58-6CBFFD3E71E6}"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187310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7F39B8A8-EBEE-4836-B55B-1E5EA1C6CF11}"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854911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B577BF37-760C-4708-B225-72DCB910FD24}"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8741155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1CF9B2BA-3EF4-46DD-A1B8-BB60AA8E8A8F}"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6875576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7B324690-A2FB-4309-9EF9-B9058CD213E6}"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9097847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B9393DAA-CB86-45DF-96CB-825E99702B45}"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a:t> 2021 Kasmo Inc. </a:t>
            </a:r>
            <a:endParaRPr lang="en-IN" dirty="0"/>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solidFill>
                  <a:schemeClr val="tx1">
                    <a:lumMod val="50000"/>
                    <a:lumOff val="50000"/>
                  </a:schemeClr>
                </a:solidFill>
                <a:latin typeface="Futura Bk BT" panose="020B0502020204020303" pitchFamily="34" charset="0"/>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05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7706405A-1D37-46C4-8F72-B833D8FD4E1B}"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7245554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4B4B0EDD-8F8A-4D97-B7AE-2FCD12CF2A15}"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1919013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1CB01199-EC7E-48C1-B9EF-C76FBB299E5A}"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233514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E594D010-307B-4E79-ADC4-F60DAC46DA3E}"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4409033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15777D2A-60FD-4370-B0EA-6956F114CA72}"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2596896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147-16BF-4BAB-B389-A17A03E8B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8F870C5E-71F2-4BDB-B04E-232CC683D1DE}"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p:txBody>
          <a:bodyPr/>
          <a:lstStyle/>
          <a:p>
            <a:r>
              <a:rPr lang="en-IN"/>
              <a:t> 2021 Kasmo Inc. </a:t>
            </a:r>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887871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6ADC3DFA-C488-4E37-8184-58DCC73A8D64}"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0306062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CF6FD9BC-2B50-4BBB-BC38-6AEBDF145496}"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1127314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241CB098-5C2D-4C15-A5A8-13265B4A3A78}"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09624611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856E5D18-077A-483D-92B9-771EC6511CDF}"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82067530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46C552AD-0B47-48E6-80DF-09A3402FF9F0}"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047136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9CC408F7-423E-43E3-98D6-731B264F0339}"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a:t> 2021 Kasmo Inc. </a:t>
            </a:r>
            <a:endParaRPr lang="en-IN" dirty="0"/>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716532"/>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F37EDBDE-F3A4-40C6-B021-E19252E27201}"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29150795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3FF3D953-DBAD-4F31-B3F5-31F4D5C8BA6A}"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79148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147-16BF-4BAB-B389-A17A03E8B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1C2E8845-282A-43EB-BBFE-81982FB44300}"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p:txBody>
          <a:bodyPr/>
          <a:lstStyle/>
          <a:p>
            <a:r>
              <a:rPr lang="en-IN"/>
              <a:t> 2021 Kasmo Inc. </a:t>
            </a:r>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32157073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CBF956B7-CAFA-4A3F-8316-B24547CF12CE}"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5485548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57B57FBB-5684-4000-896B-F8F7316399CB}"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0518497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39BE-8E31-4141-9A45-1B0F0E7B960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F296B7-6E83-427C-AAFF-195CEE519E5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030C73-0AA5-4B05-A9AA-F892D0B2136D}"/>
              </a:ext>
            </a:extLst>
          </p:cNvPr>
          <p:cNvSpPr>
            <a:spLocks noGrp="1"/>
          </p:cNvSpPr>
          <p:nvPr>
            <p:ph type="dt" sz="half" idx="10"/>
          </p:nvPr>
        </p:nvSpPr>
        <p:spPr/>
        <p:txBody>
          <a:bodyPr/>
          <a:lstStyle/>
          <a:p>
            <a:fld id="{B9FBD2D3-1993-419B-BEEE-4AE1F4E5F0F4}" type="datetime1">
              <a:rPr lang="en-IN" smtClean="0"/>
              <a:t>05-10-2022</a:t>
            </a:fld>
            <a:endParaRPr lang="en-IN"/>
          </a:p>
        </p:txBody>
      </p:sp>
      <p:sp>
        <p:nvSpPr>
          <p:cNvPr id="5" name="Footer Placeholder 4">
            <a:extLst>
              <a:ext uri="{FF2B5EF4-FFF2-40B4-BE49-F238E27FC236}">
                <a16:creationId xmlns:a16="http://schemas.microsoft.com/office/drawing/2014/main" id="{752944EB-6282-4031-8127-0889372A0F83}"/>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419E7765-3C7B-4259-8600-C735381B1A19}"/>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81161589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06E3-C7A3-4BF8-AD67-402C556205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4F3100-46E4-4A89-8A5A-552984544E7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0BA3DE-F826-4A75-B457-85A6F1601B29}"/>
              </a:ext>
            </a:extLst>
          </p:cNvPr>
          <p:cNvSpPr>
            <a:spLocks noGrp="1"/>
          </p:cNvSpPr>
          <p:nvPr>
            <p:ph type="dt" sz="half" idx="10"/>
          </p:nvPr>
        </p:nvSpPr>
        <p:spPr/>
        <p:txBody>
          <a:bodyPr/>
          <a:lstStyle/>
          <a:p>
            <a:fld id="{E51E12B6-B928-484A-B541-258991DD1C10}" type="datetime1">
              <a:rPr lang="en-IN" smtClean="0"/>
              <a:t>05-10-2022</a:t>
            </a:fld>
            <a:endParaRPr lang="en-IN"/>
          </a:p>
        </p:txBody>
      </p:sp>
      <p:sp>
        <p:nvSpPr>
          <p:cNvPr id="5" name="Footer Placeholder 4">
            <a:extLst>
              <a:ext uri="{FF2B5EF4-FFF2-40B4-BE49-F238E27FC236}">
                <a16:creationId xmlns:a16="http://schemas.microsoft.com/office/drawing/2014/main" id="{A72EA8FD-1019-46A0-8FF3-F4E76E3FBE1E}"/>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57FF480D-74C0-44EE-A69E-F70770A2CBF7}"/>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32486881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5BF4-FD0F-4A23-A23D-6A572F07A74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83061C-A4CB-498D-820D-F74D12B169A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A5AC6A-F8DA-4F7C-951E-2261AF9C2B58}"/>
              </a:ext>
            </a:extLst>
          </p:cNvPr>
          <p:cNvSpPr>
            <a:spLocks noGrp="1"/>
          </p:cNvSpPr>
          <p:nvPr>
            <p:ph type="dt" sz="half" idx="10"/>
          </p:nvPr>
        </p:nvSpPr>
        <p:spPr/>
        <p:txBody>
          <a:bodyPr/>
          <a:lstStyle/>
          <a:p>
            <a:fld id="{EFE815AC-7D81-4314-9B7E-1CD35DAC4C4F}" type="datetime1">
              <a:rPr lang="en-IN" smtClean="0"/>
              <a:t>05-10-2022</a:t>
            </a:fld>
            <a:endParaRPr lang="en-IN"/>
          </a:p>
        </p:txBody>
      </p:sp>
      <p:sp>
        <p:nvSpPr>
          <p:cNvPr id="5" name="Footer Placeholder 4">
            <a:extLst>
              <a:ext uri="{FF2B5EF4-FFF2-40B4-BE49-F238E27FC236}">
                <a16:creationId xmlns:a16="http://schemas.microsoft.com/office/drawing/2014/main" id="{CFF3295F-120E-4305-999A-40CD714F4140}"/>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500F6E43-D1EC-46C4-AB8B-8D506B80368A}"/>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38615337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5A8E-495B-43DB-9E0E-5104FC33124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9BE8C3-66A3-40CE-8D74-76B1A28D4A7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A0880B-0C1B-4BA1-BFF6-AE70352B000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D23A81-1F80-44B3-BEC5-524C752249B9}"/>
              </a:ext>
            </a:extLst>
          </p:cNvPr>
          <p:cNvSpPr>
            <a:spLocks noGrp="1"/>
          </p:cNvSpPr>
          <p:nvPr>
            <p:ph type="dt" sz="half" idx="10"/>
          </p:nvPr>
        </p:nvSpPr>
        <p:spPr/>
        <p:txBody>
          <a:bodyPr/>
          <a:lstStyle/>
          <a:p>
            <a:fld id="{BD1A6E2B-EB04-4415-9CFC-C7138AEAA235}" type="datetime1">
              <a:rPr lang="en-IN" smtClean="0"/>
              <a:t>05-10-2022</a:t>
            </a:fld>
            <a:endParaRPr lang="en-IN"/>
          </a:p>
        </p:txBody>
      </p:sp>
      <p:sp>
        <p:nvSpPr>
          <p:cNvPr id="6" name="Footer Placeholder 5">
            <a:extLst>
              <a:ext uri="{FF2B5EF4-FFF2-40B4-BE49-F238E27FC236}">
                <a16:creationId xmlns:a16="http://schemas.microsoft.com/office/drawing/2014/main" id="{B411015D-906C-4A77-B451-233A2348A412}"/>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DAEB06F-2E27-4488-B09A-C31B2126677E}"/>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45348030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DF3F-667F-45DE-A391-9B2F71216A4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D0E1E3-69FB-4507-8825-E808E78975D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B5ED5E-DDA4-4670-B35B-15D0E7F56CE5}"/>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6F9803-4C22-4E3E-95DF-EEEE95853D0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29C41B-8D23-4787-8C54-9393392C44AC}"/>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C5F9D4-D049-4F1B-B28E-6FF7C0618717}"/>
              </a:ext>
            </a:extLst>
          </p:cNvPr>
          <p:cNvSpPr>
            <a:spLocks noGrp="1"/>
          </p:cNvSpPr>
          <p:nvPr>
            <p:ph type="dt" sz="half" idx="10"/>
          </p:nvPr>
        </p:nvSpPr>
        <p:spPr/>
        <p:txBody>
          <a:bodyPr/>
          <a:lstStyle/>
          <a:p>
            <a:fld id="{C395E61F-81F9-4D2C-B231-00DD4EB64591}" type="datetime1">
              <a:rPr lang="en-IN" smtClean="0"/>
              <a:t>05-10-2022</a:t>
            </a:fld>
            <a:endParaRPr lang="en-IN"/>
          </a:p>
        </p:txBody>
      </p:sp>
      <p:sp>
        <p:nvSpPr>
          <p:cNvPr id="8" name="Footer Placeholder 7">
            <a:extLst>
              <a:ext uri="{FF2B5EF4-FFF2-40B4-BE49-F238E27FC236}">
                <a16:creationId xmlns:a16="http://schemas.microsoft.com/office/drawing/2014/main" id="{275FB16D-9774-49A8-A503-F16BE906ABC3}"/>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E193F275-C4FA-4005-8909-42A52EEA6F3C}"/>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43130525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FC90-A7C3-442A-9787-3F27CDB5B71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F8A1F4-1E74-42F9-9563-D6FF029C9938}"/>
              </a:ext>
            </a:extLst>
          </p:cNvPr>
          <p:cNvSpPr>
            <a:spLocks noGrp="1"/>
          </p:cNvSpPr>
          <p:nvPr>
            <p:ph type="dt" sz="half" idx="10"/>
          </p:nvPr>
        </p:nvSpPr>
        <p:spPr/>
        <p:txBody>
          <a:bodyPr/>
          <a:lstStyle/>
          <a:p>
            <a:fld id="{4CCD286D-F7B5-4411-9533-AF1879DB0F17}" type="datetime1">
              <a:rPr lang="en-IN" smtClean="0"/>
              <a:t>05-10-2022</a:t>
            </a:fld>
            <a:endParaRPr lang="en-IN"/>
          </a:p>
        </p:txBody>
      </p:sp>
      <p:sp>
        <p:nvSpPr>
          <p:cNvPr id="4" name="Footer Placeholder 3">
            <a:extLst>
              <a:ext uri="{FF2B5EF4-FFF2-40B4-BE49-F238E27FC236}">
                <a16:creationId xmlns:a16="http://schemas.microsoft.com/office/drawing/2014/main" id="{B9B8A51D-43D1-4D83-9ADE-DE83BE0E1787}"/>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0D9D63B1-0591-411A-896C-A9109118E69A}"/>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4630722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6733BA-12ED-4FA5-8934-D0DA0ACF1BA8}"/>
              </a:ext>
            </a:extLst>
          </p:cNvPr>
          <p:cNvSpPr>
            <a:spLocks noGrp="1"/>
          </p:cNvSpPr>
          <p:nvPr>
            <p:ph type="dt" sz="half" idx="10"/>
          </p:nvPr>
        </p:nvSpPr>
        <p:spPr/>
        <p:txBody>
          <a:bodyPr/>
          <a:lstStyle/>
          <a:p>
            <a:fld id="{2DF9003C-8017-4033-AA24-01D06305CACE}" type="datetime1">
              <a:rPr lang="en-IN" smtClean="0"/>
              <a:t>05-10-2022</a:t>
            </a:fld>
            <a:endParaRPr lang="en-IN"/>
          </a:p>
        </p:txBody>
      </p:sp>
      <p:sp>
        <p:nvSpPr>
          <p:cNvPr id="3" name="Footer Placeholder 2">
            <a:extLst>
              <a:ext uri="{FF2B5EF4-FFF2-40B4-BE49-F238E27FC236}">
                <a16:creationId xmlns:a16="http://schemas.microsoft.com/office/drawing/2014/main" id="{DA46FF69-15F1-4E84-A600-A5292A44C8A9}"/>
              </a:ext>
            </a:extLst>
          </p:cNvPr>
          <p:cNvSpPr>
            <a:spLocks noGrp="1"/>
          </p:cNvSpPr>
          <p:nvPr>
            <p:ph type="ftr" sz="quarter" idx="11"/>
          </p:nvPr>
        </p:nvSpPr>
        <p:spPr/>
        <p:txBody>
          <a:bodyPr/>
          <a:lstStyle/>
          <a:p>
            <a:r>
              <a:rPr lang="en-IN"/>
              <a:t> 2021 Kasmo Inc. </a:t>
            </a:r>
          </a:p>
        </p:txBody>
      </p:sp>
      <p:sp>
        <p:nvSpPr>
          <p:cNvPr id="4" name="Slide Number Placeholder 3">
            <a:extLst>
              <a:ext uri="{FF2B5EF4-FFF2-40B4-BE49-F238E27FC236}">
                <a16:creationId xmlns:a16="http://schemas.microsoft.com/office/drawing/2014/main" id="{14D06182-57C1-4A0E-9AE6-90370F5BD85D}"/>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2604558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2EED-6241-4881-B19A-792B04399C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3C292D-64B1-48F0-A5CE-890CC49BC40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050156-D075-4016-9064-3B794467987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3269C-D473-4388-9A7B-0AE7A542F4F7}"/>
              </a:ext>
            </a:extLst>
          </p:cNvPr>
          <p:cNvSpPr>
            <a:spLocks noGrp="1"/>
          </p:cNvSpPr>
          <p:nvPr>
            <p:ph type="dt" sz="half" idx="10"/>
          </p:nvPr>
        </p:nvSpPr>
        <p:spPr/>
        <p:txBody>
          <a:bodyPr/>
          <a:lstStyle/>
          <a:p>
            <a:fld id="{05116146-3076-4747-B53C-3D884F4E226F}" type="datetime1">
              <a:rPr lang="en-IN" smtClean="0"/>
              <a:t>05-10-2022</a:t>
            </a:fld>
            <a:endParaRPr lang="en-IN"/>
          </a:p>
        </p:txBody>
      </p:sp>
      <p:sp>
        <p:nvSpPr>
          <p:cNvPr id="6" name="Footer Placeholder 5">
            <a:extLst>
              <a:ext uri="{FF2B5EF4-FFF2-40B4-BE49-F238E27FC236}">
                <a16:creationId xmlns:a16="http://schemas.microsoft.com/office/drawing/2014/main" id="{E92F86D9-020D-4A6A-9F70-052C4525D7A2}"/>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8A51F6D9-CB11-42CC-9F09-A78B29581525}"/>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242037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811BB5E4-6F5C-4008-97AE-E54DD879F851}"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2476558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CEBD-C852-4307-BD4B-6C2A2493C1E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95078F-4A31-425E-BFB2-5AEC8A47FA0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79778A6-A16E-4428-969F-484565A3C7C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12CDB4-C3E7-402B-B25A-F6667B16B5E9}"/>
              </a:ext>
            </a:extLst>
          </p:cNvPr>
          <p:cNvSpPr>
            <a:spLocks noGrp="1"/>
          </p:cNvSpPr>
          <p:nvPr>
            <p:ph type="dt" sz="half" idx="10"/>
          </p:nvPr>
        </p:nvSpPr>
        <p:spPr/>
        <p:txBody>
          <a:bodyPr/>
          <a:lstStyle/>
          <a:p>
            <a:fld id="{D79EA698-35DC-4BD1-9C27-EE155CBF5DB4}" type="datetime1">
              <a:rPr lang="en-IN" smtClean="0"/>
              <a:t>05-10-2022</a:t>
            </a:fld>
            <a:endParaRPr lang="en-IN"/>
          </a:p>
        </p:txBody>
      </p:sp>
      <p:sp>
        <p:nvSpPr>
          <p:cNvPr id="6" name="Footer Placeholder 5">
            <a:extLst>
              <a:ext uri="{FF2B5EF4-FFF2-40B4-BE49-F238E27FC236}">
                <a16:creationId xmlns:a16="http://schemas.microsoft.com/office/drawing/2014/main" id="{BF1BA9C7-D7C7-4B08-BD46-DBA4CCF30FFD}"/>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08AD50D3-0460-4487-B528-AEA953BD3C6E}"/>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36644173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DA3A-BE45-42AC-B864-49A57A69A8F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73FEA2-1ABD-4495-B69C-41C79B0CAFD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5762F3-1CB7-449A-8800-8556397330F0}"/>
              </a:ext>
            </a:extLst>
          </p:cNvPr>
          <p:cNvSpPr>
            <a:spLocks noGrp="1"/>
          </p:cNvSpPr>
          <p:nvPr>
            <p:ph type="dt" sz="half" idx="10"/>
          </p:nvPr>
        </p:nvSpPr>
        <p:spPr/>
        <p:txBody>
          <a:bodyPr/>
          <a:lstStyle/>
          <a:p>
            <a:fld id="{26837E5A-A5DB-4091-BFF2-A508AFB51AF7}" type="datetime1">
              <a:rPr lang="en-IN" smtClean="0"/>
              <a:t>05-10-2022</a:t>
            </a:fld>
            <a:endParaRPr lang="en-IN"/>
          </a:p>
        </p:txBody>
      </p:sp>
      <p:sp>
        <p:nvSpPr>
          <p:cNvPr id="5" name="Footer Placeholder 4">
            <a:extLst>
              <a:ext uri="{FF2B5EF4-FFF2-40B4-BE49-F238E27FC236}">
                <a16:creationId xmlns:a16="http://schemas.microsoft.com/office/drawing/2014/main" id="{C4F87C5F-9D83-426A-B46B-714C8EF012D0}"/>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036E454E-F81C-4CE1-8056-208133D0C698}"/>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406742665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023D0-7429-47F3-A619-5E3428545AB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50D29E-7F65-4B4A-B5C1-B660976CEC0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13D447-B683-4B94-9F21-68F4E8399679}"/>
              </a:ext>
            </a:extLst>
          </p:cNvPr>
          <p:cNvSpPr>
            <a:spLocks noGrp="1"/>
          </p:cNvSpPr>
          <p:nvPr>
            <p:ph type="dt" sz="half" idx="10"/>
          </p:nvPr>
        </p:nvSpPr>
        <p:spPr/>
        <p:txBody>
          <a:bodyPr/>
          <a:lstStyle/>
          <a:p>
            <a:fld id="{A16AB354-573C-4938-A71C-A588F1D4D83F}" type="datetime1">
              <a:rPr lang="en-IN" smtClean="0"/>
              <a:t>05-10-2022</a:t>
            </a:fld>
            <a:endParaRPr lang="en-IN"/>
          </a:p>
        </p:txBody>
      </p:sp>
      <p:sp>
        <p:nvSpPr>
          <p:cNvPr id="5" name="Footer Placeholder 4">
            <a:extLst>
              <a:ext uri="{FF2B5EF4-FFF2-40B4-BE49-F238E27FC236}">
                <a16:creationId xmlns:a16="http://schemas.microsoft.com/office/drawing/2014/main" id="{5348D386-ABC3-4C32-8509-9387CAEBC6E9}"/>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A03478C-8F88-4446-9F9B-8F1C6999BB39}"/>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41886097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39BE-8E31-4141-9A45-1B0F0E7B960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F296B7-6E83-427C-AAFF-195CEE519E5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030C73-0AA5-4B05-A9AA-F892D0B2136D}"/>
              </a:ext>
            </a:extLst>
          </p:cNvPr>
          <p:cNvSpPr>
            <a:spLocks noGrp="1"/>
          </p:cNvSpPr>
          <p:nvPr>
            <p:ph type="dt" sz="half" idx="10"/>
          </p:nvPr>
        </p:nvSpPr>
        <p:spPr/>
        <p:txBody>
          <a:bodyPr/>
          <a:lstStyle/>
          <a:p>
            <a:fld id="{E74927CD-9AF9-4691-9A44-0690D9DEE9FE}" type="datetime1">
              <a:rPr lang="en-IN" smtClean="0"/>
              <a:t>05-10-2022</a:t>
            </a:fld>
            <a:endParaRPr lang="en-IN"/>
          </a:p>
        </p:txBody>
      </p:sp>
      <p:sp>
        <p:nvSpPr>
          <p:cNvPr id="5" name="Footer Placeholder 4">
            <a:extLst>
              <a:ext uri="{FF2B5EF4-FFF2-40B4-BE49-F238E27FC236}">
                <a16:creationId xmlns:a16="http://schemas.microsoft.com/office/drawing/2014/main" id="{752944EB-6282-4031-8127-0889372A0F83}"/>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419E7765-3C7B-4259-8600-C735381B1A19}"/>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71167450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06E3-C7A3-4BF8-AD67-402C556205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4F3100-46E4-4A89-8A5A-552984544E7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0BA3DE-F826-4A75-B457-85A6F1601B29}"/>
              </a:ext>
            </a:extLst>
          </p:cNvPr>
          <p:cNvSpPr>
            <a:spLocks noGrp="1"/>
          </p:cNvSpPr>
          <p:nvPr>
            <p:ph type="dt" sz="half" idx="10"/>
          </p:nvPr>
        </p:nvSpPr>
        <p:spPr/>
        <p:txBody>
          <a:bodyPr/>
          <a:lstStyle/>
          <a:p>
            <a:fld id="{A8C99E66-31DA-40BE-8D67-43673E71E5E3}" type="datetime1">
              <a:rPr lang="en-IN" smtClean="0"/>
              <a:t>05-10-2022</a:t>
            </a:fld>
            <a:endParaRPr lang="en-IN"/>
          </a:p>
        </p:txBody>
      </p:sp>
      <p:sp>
        <p:nvSpPr>
          <p:cNvPr id="5" name="Footer Placeholder 4">
            <a:extLst>
              <a:ext uri="{FF2B5EF4-FFF2-40B4-BE49-F238E27FC236}">
                <a16:creationId xmlns:a16="http://schemas.microsoft.com/office/drawing/2014/main" id="{A72EA8FD-1019-46A0-8FF3-F4E76E3FBE1E}"/>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57FF480D-74C0-44EE-A69E-F70770A2CBF7}"/>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36934907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5BF4-FD0F-4A23-A23D-6A572F07A74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83061C-A4CB-498D-820D-F74D12B169A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A5AC6A-F8DA-4F7C-951E-2261AF9C2B58}"/>
              </a:ext>
            </a:extLst>
          </p:cNvPr>
          <p:cNvSpPr>
            <a:spLocks noGrp="1"/>
          </p:cNvSpPr>
          <p:nvPr>
            <p:ph type="dt" sz="half" idx="10"/>
          </p:nvPr>
        </p:nvSpPr>
        <p:spPr/>
        <p:txBody>
          <a:bodyPr/>
          <a:lstStyle/>
          <a:p>
            <a:fld id="{A32314AD-4F3C-4C11-9A4F-B5B754693F1E}" type="datetime1">
              <a:rPr lang="en-IN" smtClean="0"/>
              <a:t>05-10-2022</a:t>
            </a:fld>
            <a:endParaRPr lang="en-IN"/>
          </a:p>
        </p:txBody>
      </p:sp>
      <p:sp>
        <p:nvSpPr>
          <p:cNvPr id="5" name="Footer Placeholder 4">
            <a:extLst>
              <a:ext uri="{FF2B5EF4-FFF2-40B4-BE49-F238E27FC236}">
                <a16:creationId xmlns:a16="http://schemas.microsoft.com/office/drawing/2014/main" id="{CFF3295F-120E-4305-999A-40CD714F4140}"/>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500F6E43-D1EC-46C4-AB8B-8D506B80368A}"/>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6332450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5A8E-495B-43DB-9E0E-5104FC33124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9BE8C3-66A3-40CE-8D74-76B1A28D4A7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A0880B-0C1B-4BA1-BFF6-AE70352B000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D23A81-1F80-44B3-BEC5-524C752249B9}"/>
              </a:ext>
            </a:extLst>
          </p:cNvPr>
          <p:cNvSpPr>
            <a:spLocks noGrp="1"/>
          </p:cNvSpPr>
          <p:nvPr>
            <p:ph type="dt" sz="half" idx="10"/>
          </p:nvPr>
        </p:nvSpPr>
        <p:spPr/>
        <p:txBody>
          <a:bodyPr/>
          <a:lstStyle/>
          <a:p>
            <a:fld id="{0D40EE29-338A-4BCE-B860-1EF224649C33}" type="datetime1">
              <a:rPr lang="en-IN" smtClean="0"/>
              <a:t>05-10-2022</a:t>
            </a:fld>
            <a:endParaRPr lang="en-IN"/>
          </a:p>
        </p:txBody>
      </p:sp>
      <p:sp>
        <p:nvSpPr>
          <p:cNvPr id="6" name="Footer Placeholder 5">
            <a:extLst>
              <a:ext uri="{FF2B5EF4-FFF2-40B4-BE49-F238E27FC236}">
                <a16:creationId xmlns:a16="http://schemas.microsoft.com/office/drawing/2014/main" id="{B411015D-906C-4A77-B451-233A2348A412}"/>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DAEB06F-2E27-4488-B09A-C31B2126677E}"/>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43491456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DF3F-667F-45DE-A391-9B2F71216A4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D0E1E3-69FB-4507-8825-E808E78975D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B5ED5E-DDA4-4670-B35B-15D0E7F56CE5}"/>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6F9803-4C22-4E3E-95DF-EEEE95853D0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29C41B-8D23-4787-8C54-9393392C44AC}"/>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C5F9D4-D049-4F1B-B28E-6FF7C0618717}"/>
              </a:ext>
            </a:extLst>
          </p:cNvPr>
          <p:cNvSpPr>
            <a:spLocks noGrp="1"/>
          </p:cNvSpPr>
          <p:nvPr>
            <p:ph type="dt" sz="half" idx="10"/>
          </p:nvPr>
        </p:nvSpPr>
        <p:spPr/>
        <p:txBody>
          <a:bodyPr/>
          <a:lstStyle/>
          <a:p>
            <a:fld id="{262456F4-2576-4067-871E-BFC9F25C7E78}" type="datetime1">
              <a:rPr lang="en-IN" smtClean="0"/>
              <a:t>05-10-2022</a:t>
            </a:fld>
            <a:endParaRPr lang="en-IN"/>
          </a:p>
        </p:txBody>
      </p:sp>
      <p:sp>
        <p:nvSpPr>
          <p:cNvPr id="8" name="Footer Placeholder 7">
            <a:extLst>
              <a:ext uri="{FF2B5EF4-FFF2-40B4-BE49-F238E27FC236}">
                <a16:creationId xmlns:a16="http://schemas.microsoft.com/office/drawing/2014/main" id="{275FB16D-9774-49A8-A503-F16BE906ABC3}"/>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E193F275-C4FA-4005-8909-42A52EEA6F3C}"/>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42034163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FC90-A7C3-442A-9787-3F27CDB5B71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F8A1F4-1E74-42F9-9563-D6FF029C9938}"/>
              </a:ext>
            </a:extLst>
          </p:cNvPr>
          <p:cNvSpPr>
            <a:spLocks noGrp="1"/>
          </p:cNvSpPr>
          <p:nvPr>
            <p:ph type="dt" sz="half" idx="10"/>
          </p:nvPr>
        </p:nvSpPr>
        <p:spPr/>
        <p:txBody>
          <a:bodyPr/>
          <a:lstStyle/>
          <a:p>
            <a:fld id="{92BFC083-0C25-48DE-A253-A9FDF39360B6}" type="datetime1">
              <a:rPr lang="en-IN" smtClean="0"/>
              <a:t>05-10-2022</a:t>
            </a:fld>
            <a:endParaRPr lang="en-IN"/>
          </a:p>
        </p:txBody>
      </p:sp>
      <p:sp>
        <p:nvSpPr>
          <p:cNvPr id="4" name="Footer Placeholder 3">
            <a:extLst>
              <a:ext uri="{FF2B5EF4-FFF2-40B4-BE49-F238E27FC236}">
                <a16:creationId xmlns:a16="http://schemas.microsoft.com/office/drawing/2014/main" id="{B9B8A51D-43D1-4D83-9ADE-DE83BE0E1787}"/>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0D9D63B1-0591-411A-896C-A9109118E69A}"/>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2864588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6733BA-12ED-4FA5-8934-D0DA0ACF1BA8}"/>
              </a:ext>
            </a:extLst>
          </p:cNvPr>
          <p:cNvSpPr>
            <a:spLocks noGrp="1"/>
          </p:cNvSpPr>
          <p:nvPr>
            <p:ph type="dt" sz="half" idx="10"/>
          </p:nvPr>
        </p:nvSpPr>
        <p:spPr/>
        <p:txBody>
          <a:bodyPr/>
          <a:lstStyle/>
          <a:p>
            <a:fld id="{ED2E8744-9FD5-4D98-99E4-DF522E24E4C0}" type="datetime1">
              <a:rPr lang="en-IN" smtClean="0"/>
              <a:t>05-10-2022</a:t>
            </a:fld>
            <a:endParaRPr lang="en-IN"/>
          </a:p>
        </p:txBody>
      </p:sp>
      <p:sp>
        <p:nvSpPr>
          <p:cNvPr id="3" name="Footer Placeholder 2">
            <a:extLst>
              <a:ext uri="{FF2B5EF4-FFF2-40B4-BE49-F238E27FC236}">
                <a16:creationId xmlns:a16="http://schemas.microsoft.com/office/drawing/2014/main" id="{DA46FF69-15F1-4E84-A600-A5292A44C8A9}"/>
              </a:ext>
            </a:extLst>
          </p:cNvPr>
          <p:cNvSpPr>
            <a:spLocks noGrp="1"/>
          </p:cNvSpPr>
          <p:nvPr>
            <p:ph type="ftr" sz="quarter" idx="11"/>
          </p:nvPr>
        </p:nvSpPr>
        <p:spPr/>
        <p:txBody>
          <a:bodyPr/>
          <a:lstStyle/>
          <a:p>
            <a:r>
              <a:rPr lang="en-IN"/>
              <a:t> 2021 Kasmo Inc. </a:t>
            </a:r>
          </a:p>
        </p:txBody>
      </p:sp>
      <p:sp>
        <p:nvSpPr>
          <p:cNvPr id="4" name="Slide Number Placeholder 3">
            <a:extLst>
              <a:ext uri="{FF2B5EF4-FFF2-40B4-BE49-F238E27FC236}">
                <a16:creationId xmlns:a16="http://schemas.microsoft.com/office/drawing/2014/main" id="{14D06182-57C1-4A0E-9AE6-90370F5BD85D}"/>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3083992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2EB68D0D-F70F-4CE1-BC1A-91F1D1D73D7E}"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96950357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2EED-6241-4881-B19A-792B04399C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3C292D-64B1-48F0-A5CE-890CC49BC40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050156-D075-4016-9064-3B794467987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3269C-D473-4388-9A7B-0AE7A542F4F7}"/>
              </a:ext>
            </a:extLst>
          </p:cNvPr>
          <p:cNvSpPr>
            <a:spLocks noGrp="1"/>
          </p:cNvSpPr>
          <p:nvPr>
            <p:ph type="dt" sz="half" idx="10"/>
          </p:nvPr>
        </p:nvSpPr>
        <p:spPr/>
        <p:txBody>
          <a:bodyPr/>
          <a:lstStyle/>
          <a:p>
            <a:fld id="{B4671538-B517-4D60-8D9C-628A20A6A266}" type="datetime1">
              <a:rPr lang="en-IN" smtClean="0"/>
              <a:t>05-10-2022</a:t>
            </a:fld>
            <a:endParaRPr lang="en-IN"/>
          </a:p>
        </p:txBody>
      </p:sp>
      <p:sp>
        <p:nvSpPr>
          <p:cNvPr id="6" name="Footer Placeholder 5">
            <a:extLst>
              <a:ext uri="{FF2B5EF4-FFF2-40B4-BE49-F238E27FC236}">
                <a16:creationId xmlns:a16="http://schemas.microsoft.com/office/drawing/2014/main" id="{E92F86D9-020D-4A6A-9F70-052C4525D7A2}"/>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8A51F6D9-CB11-42CC-9F09-A78B29581525}"/>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29266233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CEBD-C852-4307-BD4B-6C2A2493C1E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95078F-4A31-425E-BFB2-5AEC8A47FA0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79778A6-A16E-4428-969F-484565A3C7C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12CDB4-C3E7-402B-B25A-F6667B16B5E9}"/>
              </a:ext>
            </a:extLst>
          </p:cNvPr>
          <p:cNvSpPr>
            <a:spLocks noGrp="1"/>
          </p:cNvSpPr>
          <p:nvPr>
            <p:ph type="dt" sz="half" idx="10"/>
          </p:nvPr>
        </p:nvSpPr>
        <p:spPr/>
        <p:txBody>
          <a:bodyPr/>
          <a:lstStyle/>
          <a:p>
            <a:fld id="{FB81D447-48F7-4376-BA9A-CDB4ABBE51E9}" type="datetime1">
              <a:rPr lang="en-IN" smtClean="0"/>
              <a:t>05-10-2022</a:t>
            </a:fld>
            <a:endParaRPr lang="en-IN"/>
          </a:p>
        </p:txBody>
      </p:sp>
      <p:sp>
        <p:nvSpPr>
          <p:cNvPr id="6" name="Footer Placeholder 5">
            <a:extLst>
              <a:ext uri="{FF2B5EF4-FFF2-40B4-BE49-F238E27FC236}">
                <a16:creationId xmlns:a16="http://schemas.microsoft.com/office/drawing/2014/main" id="{BF1BA9C7-D7C7-4B08-BD46-DBA4CCF30FFD}"/>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08AD50D3-0460-4487-B528-AEA953BD3C6E}"/>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9446992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DA3A-BE45-42AC-B864-49A57A69A8F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73FEA2-1ABD-4495-B69C-41C79B0CAFD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5762F3-1CB7-449A-8800-8556397330F0}"/>
              </a:ext>
            </a:extLst>
          </p:cNvPr>
          <p:cNvSpPr>
            <a:spLocks noGrp="1"/>
          </p:cNvSpPr>
          <p:nvPr>
            <p:ph type="dt" sz="half" idx="10"/>
          </p:nvPr>
        </p:nvSpPr>
        <p:spPr/>
        <p:txBody>
          <a:bodyPr/>
          <a:lstStyle/>
          <a:p>
            <a:fld id="{AC9EDBBB-60AE-4CC7-A9CB-76AEECB0651A}" type="datetime1">
              <a:rPr lang="en-IN" smtClean="0"/>
              <a:t>05-10-2022</a:t>
            </a:fld>
            <a:endParaRPr lang="en-IN"/>
          </a:p>
        </p:txBody>
      </p:sp>
      <p:sp>
        <p:nvSpPr>
          <p:cNvPr id="5" name="Footer Placeholder 4">
            <a:extLst>
              <a:ext uri="{FF2B5EF4-FFF2-40B4-BE49-F238E27FC236}">
                <a16:creationId xmlns:a16="http://schemas.microsoft.com/office/drawing/2014/main" id="{C4F87C5F-9D83-426A-B46B-714C8EF012D0}"/>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036E454E-F81C-4CE1-8056-208133D0C698}"/>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34850398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023D0-7429-47F3-A619-5E3428545AB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50D29E-7F65-4B4A-B5C1-B660976CEC0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13D447-B683-4B94-9F21-68F4E8399679}"/>
              </a:ext>
            </a:extLst>
          </p:cNvPr>
          <p:cNvSpPr>
            <a:spLocks noGrp="1"/>
          </p:cNvSpPr>
          <p:nvPr>
            <p:ph type="dt" sz="half" idx="10"/>
          </p:nvPr>
        </p:nvSpPr>
        <p:spPr/>
        <p:txBody>
          <a:bodyPr/>
          <a:lstStyle/>
          <a:p>
            <a:fld id="{6C3203A2-CA75-467E-A175-12E4B57EC742}" type="datetime1">
              <a:rPr lang="en-IN" smtClean="0"/>
              <a:t>05-10-2022</a:t>
            </a:fld>
            <a:endParaRPr lang="en-IN"/>
          </a:p>
        </p:txBody>
      </p:sp>
      <p:sp>
        <p:nvSpPr>
          <p:cNvPr id="5" name="Footer Placeholder 4">
            <a:extLst>
              <a:ext uri="{FF2B5EF4-FFF2-40B4-BE49-F238E27FC236}">
                <a16:creationId xmlns:a16="http://schemas.microsoft.com/office/drawing/2014/main" id="{5348D386-ABC3-4C32-8509-9387CAEBC6E9}"/>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A03478C-8F88-4446-9F9B-8F1C6999BB39}"/>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26463056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39BE-8E31-4141-9A45-1B0F0E7B960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F296B7-6E83-427C-AAFF-195CEE519E5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030C73-0AA5-4B05-A9AA-F892D0B2136D}"/>
              </a:ext>
            </a:extLst>
          </p:cNvPr>
          <p:cNvSpPr>
            <a:spLocks noGrp="1"/>
          </p:cNvSpPr>
          <p:nvPr>
            <p:ph type="dt" sz="half" idx="10"/>
          </p:nvPr>
        </p:nvSpPr>
        <p:spPr/>
        <p:txBody>
          <a:bodyPr/>
          <a:lstStyle/>
          <a:p>
            <a:fld id="{CE63659C-B08D-4DD4-9117-5683D80D9542}" type="datetime1">
              <a:rPr lang="en-IN" smtClean="0"/>
              <a:t>05-10-2022</a:t>
            </a:fld>
            <a:endParaRPr lang="en-IN"/>
          </a:p>
        </p:txBody>
      </p:sp>
      <p:sp>
        <p:nvSpPr>
          <p:cNvPr id="5" name="Footer Placeholder 4">
            <a:extLst>
              <a:ext uri="{FF2B5EF4-FFF2-40B4-BE49-F238E27FC236}">
                <a16:creationId xmlns:a16="http://schemas.microsoft.com/office/drawing/2014/main" id="{752944EB-6282-4031-8127-0889372A0F83}"/>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419E7765-3C7B-4259-8600-C735381B1A19}"/>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01166056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06E3-C7A3-4BF8-AD67-402C556205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4F3100-46E4-4A89-8A5A-552984544E7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0BA3DE-F826-4A75-B457-85A6F1601B29}"/>
              </a:ext>
            </a:extLst>
          </p:cNvPr>
          <p:cNvSpPr>
            <a:spLocks noGrp="1"/>
          </p:cNvSpPr>
          <p:nvPr>
            <p:ph type="dt" sz="half" idx="10"/>
          </p:nvPr>
        </p:nvSpPr>
        <p:spPr/>
        <p:txBody>
          <a:bodyPr/>
          <a:lstStyle/>
          <a:p>
            <a:fld id="{3B32E979-94BE-4D3A-BA68-5CA39329804B}" type="datetime1">
              <a:rPr lang="en-IN" smtClean="0"/>
              <a:t>05-10-2022</a:t>
            </a:fld>
            <a:endParaRPr lang="en-IN"/>
          </a:p>
        </p:txBody>
      </p:sp>
      <p:sp>
        <p:nvSpPr>
          <p:cNvPr id="5" name="Footer Placeholder 4">
            <a:extLst>
              <a:ext uri="{FF2B5EF4-FFF2-40B4-BE49-F238E27FC236}">
                <a16:creationId xmlns:a16="http://schemas.microsoft.com/office/drawing/2014/main" id="{A72EA8FD-1019-46A0-8FF3-F4E76E3FBE1E}"/>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57FF480D-74C0-44EE-A69E-F70770A2CBF7}"/>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331374890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5BF4-FD0F-4A23-A23D-6A572F07A74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83061C-A4CB-498D-820D-F74D12B169A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A5AC6A-F8DA-4F7C-951E-2261AF9C2B58}"/>
              </a:ext>
            </a:extLst>
          </p:cNvPr>
          <p:cNvSpPr>
            <a:spLocks noGrp="1"/>
          </p:cNvSpPr>
          <p:nvPr>
            <p:ph type="dt" sz="half" idx="10"/>
          </p:nvPr>
        </p:nvSpPr>
        <p:spPr/>
        <p:txBody>
          <a:bodyPr/>
          <a:lstStyle/>
          <a:p>
            <a:fld id="{2E1DBFFF-7A13-497E-A296-D022D632DDFB}" type="datetime1">
              <a:rPr lang="en-IN" smtClean="0"/>
              <a:t>05-10-2022</a:t>
            </a:fld>
            <a:endParaRPr lang="en-IN"/>
          </a:p>
        </p:txBody>
      </p:sp>
      <p:sp>
        <p:nvSpPr>
          <p:cNvPr id="5" name="Footer Placeholder 4">
            <a:extLst>
              <a:ext uri="{FF2B5EF4-FFF2-40B4-BE49-F238E27FC236}">
                <a16:creationId xmlns:a16="http://schemas.microsoft.com/office/drawing/2014/main" id="{CFF3295F-120E-4305-999A-40CD714F4140}"/>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500F6E43-D1EC-46C4-AB8B-8D506B80368A}"/>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5945154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5A8E-495B-43DB-9E0E-5104FC33124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9BE8C3-66A3-40CE-8D74-76B1A28D4A7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A0880B-0C1B-4BA1-BFF6-AE70352B000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D23A81-1F80-44B3-BEC5-524C752249B9}"/>
              </a:ext>
            </a:extLst>
          </p:cNvPr>
          <p:cNvSpPr>
            <a:spLocks noGrp="1"/>
          </p:cNvSpPr>
          <p:nvPr>
            <p:ph type="dt" sz="half" idx="10"/>
          </p:nvPr>
        </p:nvSpPr>
        <p:spPr/>
        <p:txBody>
          <a:bodyPr/>
          <a:lstStyle/>
          <a:p>
            <a:fld id="{07182E43-BE55-43AA-9D87-66CFCE915992}" type="datetime1">
              <a:rPr lang="en-IN" smtClean="0"/>
              <a:t>05-10-2022</a:t>
            </a:fld>
            <a:endParaRPr lang="en-IN"/>
          </a:p>
        </p:txBody>
      </p:sp>
      <p:sp>
        <p:nvSpPr>
          <p:cNvPr id="6" name="Footer Placeholder 5">
            <a:extLst>
              <a:ext uri="{FF2B5EF4-FFF2-40B4-BE49-F238E27FC236}">
                <a16:creationId xmlns:a16="http://schemas.microsoft.com/office/drawing/2014/main" id="{B411015D-906C-4A77-B451-233A2348A412}"/>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DAEB06F-2E27-4488-B09A-C31B2126677E}"/>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21410507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DF3F-667F-45DE-A391-9B2F71216A4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D0E1E3-69FB-4507-8825-E808E78975D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B5ED5E-DDA4-4670-B35B-15D0E7F56CE5}"/>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6F9803-4C22-4E3E-95DF-EEEE95853D0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29C41B-8D23-4787-8C54-9393392C44AC}"/>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C5F9D4-D049-4F1B-B28E-6FF7C0618717}"/>
              </a:ext>
            </a:extLst>
          </p:cNvPr>
          <p:cNvSpPr>
            <a:spLocks noGrp="1"/>
          </p:cNvSpPr>
          <p:nvPr>
            <p:ph type="dt" sz="half" idx="10"/>
          </p:nvPr>
        </p:nvSpPr>
        <p:spPr/>
        <p:txBody>
          <a:bodyPr/>
          <a:lstStyle/>
          <a:p>
            <a:fld id="{18F7E18D-ABCC-46EC-8BA1-0927AEC8727A}" type="datetime1">
              <a:rPr lang="en-IN" smtClean="0"/>
              <a:t>05-10-2022</a:t>
            </a:fld>
            <a:endParaRPr lang="en-IN"/>
          </a:p>
        </p:txBody>
      </p:sp>
      <p:sp>
        <p:nvSpPr>
          <p:cNvPr id="8" name="Footer Placeholder 7">
            <a:extLst>
              <a:ext uri="{FF2B5EF4-FFF2-40B4-BE49-F238E27FC236}">
                <a16:creationId xmlns:a16="http://schemas.microsoft.com/office/drawing/2014/main" id="{275FB16D-9774-49A8-A503-F16BE906ABC3}"/>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E193F275-C4FA-4005-8909-42A52EEA6F3C}"/>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64198236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FC90-A7C3-442A-9787-3F27CDB5B71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F8A1F4-1E74-42F9-9563-D6FF029C9938}"/>
              </a:ext>
            </a:extLst>
          </p:cNvPr>
          <p:cNvSpPr>
            <a:spLocks noGrp="1"/>
          </p:cNvSpPr>
          <p:nvPr>
            <p:ph type="dt" sz="half" idx="10"/>
          </p:nvPr>
        </p:nvSpPr>
        <p:spPr/>
        <p:txBody>
          <a:bodyPr/>
          <a:lstStyle/>
          <a:p>
            <a:fld id="{123A61FF-E192-421E-8763-3F2C20EF6361}" type="datetime1">
              <a:rPr lang="en-IN" smtClean="0"/>
              <a:t>05-10-2022</a:t>
            </a:fld>
            <a:endParaRPr lang="en-IN"/>
          </a:p>
        </p:txBody>
      </p:sp>
      <p:sp>
        <p:nvSpPr>
          <p:cNvPr id="4" name="Footer Placeholder 3">
            <a:extLst>
              <a:ext uri="{FF2B5EF4-FFF2-40B4-BE49-F238E27FC236}">
                <a16:creationId xmlns:a16="http://schemas.microsoft.com/office/drawing/2014/main" id="{B9B8A51D-43D1-4D83-9ADE-DE83BE0E1787}"/>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0D9D63B1-0591-411A-896C-A9109118E69A}"/>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2769986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A1C84C05-01BA-4FA3-A35C-1775051A60B5}"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6929042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6733BA-12ED-4FA5-8934-D0DA0ACF1BA8}"/>
              </a:ext>
            </a:extLst>
          </p:cNvPr>
          <p:cNvSpPr>
            <a:spLocks noGrp="1"/>
          </p:cNvSpPr>
          <p:nvPr>
            <p:ph type="dt" sz="half" idx="10"/>
          </p:nvPr>
        </p:nvSpPr>
        <p:spPr/>
        <p:txBody>
          <a:bodyPr/>
          <a:lstStyle/>
          <a:p>
            <a:fld id="{E1EFD5F2-1CB2-41E3-9D83-1A10F1E30D31}" type="datetime1">
              <a:rPr lang="en-IN" smtClean="0"/>
              <a:t>05-10-2022</a:t>
            </a:fld>
            <a:endParaRPr lang="en-IN"/>
          </a:p>
        </p:txBody>
      </p:sp>
      <p:sp>
        <p:nvSpPr>
          <p:cNvPr id="3" name="Footer Placeholder 2">
            <a:extLst>
              <a:ext uri="{FF2B5EF4-FFF2-40B4-BE49-F238E27FC236}">
                <a16:creationId xmlns:a16="http://schemas.microsoft.com/office/drawing/2014/main" id="{DA46FF69-15F1-4E84-A600-A5292A44C8A9}"/>
              </a:ext>
            </a:extLst>
          </p:cNvPr>
          <p:cNvSpPr>
            <a:spLocks noGrp="1"/>
          </p:cNvSpPr>
          <p:nvPr>
            <p:ph type="ftr" sz="quarter" idx="11"/>
          </p:nvPr>
        </p:nvSpPr>
        <p:spPr/>
        <p:txBody>
          <a:bodyPr/>
          <a:lstStyle/>
          <a:p>
            <a:r>
              <a:rPr lang="en-IN"/>
              <a:t> 2021 Kasmo Inc. </a:t>
            </a:r>
          </a:p>
        </p:txBody>
      </p:sp>
      <p:sp>
        <p:nvSpPr>
          <p:cNvPr id="4" name="Slide Number Placeholder 3">
            <a:extLst>
              <a:ext uri="{FF2B5EF4-FFF2-40B4-BE49-F238E27FC236}">
                <a16:creationId xmlns:a16="http://schemas.microsoft.com/office/drawing/2014/main" id="{14D06182-57C1-4A0E-9AE6-90370F5BD85D}"/>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191651960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2EED-6241-4881-B19A-792B04399C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3C292D-64B1-48F0-A5CE-890CC49BC40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050156-D075-4016-9064-3B794467987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3269C-D473-4388-9A7B-0AE7A542F4F7}"/>
              </a:ext>
            </a:extLst>
          </p:cNvPr>
          <p:cNvSpPr>
            <a:spLocks noGrp="1"/>
          </p:cNvSpPr>
          <p:nvPr>
            <p:ph type="dt" sz="half" idx="10"/>
          </p:nvPr>
        </p:nvSpPr>
        <p:spPr/>
        <p:txBody>
          <a:bodyPr/>
          <a:lstStyle/>
          <a:p>
            <a:fld id="{02BF373D-0968-4712-AB5D-A91EB19CB78B}" type="datetime1">
              <a:rPr lang="en-IN" smtClean="0"/>
              <a:t>05-10-2022</a:t>
            </a:fld>
            <a:endParaRPr lang="en-IN"/>
          </a:p>
        </p:txBody>
      </p:sp>
      <p:sp>
        <p:nvSpPr>
          <p:cNvPr id="6" name="Footer Placeholder 5">
            <a:extLst>
              <a:ext uri="{FF2B5EF4-FFF2-40B4-BE49-F238E27FC236}">
                <a16:creationId xmlns:a16="http://schemas.microsoft.com/office/drawing/2014/main" id="{E92F86D9-020D-4A6A-9F70-052C4525D7A2}"/>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8A51F6D9-CB11-42CC-9F09-A78B29581525}"/>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293250928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CEBD-C852-4307-BD4B-6C2A2493C1E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95078F-4A31-425E-BFB2-5AEC8A47FA0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79778A6-A16E-4428-969F-484565A3C7C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12CDB4-C3E7-402B-B25A-F6667B16B5E9}"/>
              </a:ext>
            </a:extLst>
          </p:cNvPr>
          <p:cNvSpPr>
            <a:spLocks noGrp="1"/>
          </p:cNvSpPr>
          <p:nvPr>
            <p:ph type="dt" sz="half" idx="10"/>
          </p:nvPr>
        </p:nvSpPr>
        <p:spPr/>
        <p:txBody>
          <a:bodyPr/>
          <a:lstStyle/>
          <a:p>
            <a:fld id="{AA6CA127-12B5-4DAF-BC5A-C44CC4A19718}" type="datetime1">
              <a:rPr lang="en-IN" smtClean="0"/>
              <a:t>05-10-2022</a:t>
            </a:fld>
            <a:endParaRPr lang="en-IN"/>
          </a:p>
        </p:txBody>
      </p:sp>
      <p:sp>
        <p:nvSpPr>
          <p:cNvPr id="6" name="Footer Placeholder 5">
            <a:extLst>
              <a:ext uri="{FF2B5EF4-FFF2-40B4-BE49-F238E27FC236}">
                <a16:creationId xmlns:a16="http://schemas.microsoft.com/office/drawing/2014/main" id="{BF1BA9C7-D7C7-4B08-BD46-DBA4CCF30FFD}"/>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08AD50D3-0460-4487-B528-AEA953BD3C6E}"/>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353384493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DA3A-BE45-42AC-B864-49A57A69A8F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73FEA2-1ABD-4495-B69C-41C79B0CAFD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5762F3-1CB7-449A-8800-8556397330F0}"/>
              </a:ext>
            </a:extLst>
          </p:cNvPr>
          <p:cNvSpPr>
            <a:spLocks noGrp="1"/>
          </p:cNvSpPr>
          <p:nvPr>
            <p:ph type="dt" sz="half" idx="10"/>
          </p:nvPr>
        </p:nvSpPr>
        <p:spPr/>
        <p:txBody>
          <a:bodyPr/>
          <a:lstStyle/>
          <a:p>
            <a:fld id="{3F9CBC48-9A1A-4D9A-88B1-22459F8435A7}" type="datetime1">
              <a:rPr lang="en-IN" smtClean="0"/>
              <a:t>05-10-2022</a:t>
            </a:fld>
            <a:endParaRPr lang="en-IN"/>
          </a:p>
        </p:txBody>
      </p:sp>
      <p:sp>
        <p:nvSpPr>
          <p:cNvPr id="5" name="Footer Placeholder 4">
            <a:extLst>
              <a:ext uri="{FF2B5EF4-FFF2-40B4-BE49-F238E27FC236}">
                <a16:creationId xmlns:a16="http://schemas.microsoft.com/office/drawing/2014/main" id="{C4F87C5F-9D83-426A-B46B-714C8EF012D0}"/>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036E454E-F81C-4CE1-8056-208133D0C698}"/>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24911070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023D0-7429-47F3-A619-5E3428545AB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50D29E-7F65-4B4A-B5C1-B660976CEC0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13D447-B683-4B94-9F21-68F4E8399679}"/>
              </a:ext>
            </a:extLst>
          </p:cNvPr>
          <p:cNvSpPr>
            <a:spLocks noGrp="1"/>
          </p:cNvSpPr>
          <p:nvPr>
            <p:ph type="dt" sz="half" idx="10"/>
          </p:nvPr>
        </p:nvSpPr>
        <p:spPr/>
        <p:txBody>
          <a:bodyPr/>
          <a:lstStyle/>
          <a:p>
            <a:fld id="{6FD3DD3B-626E-4E8A-8A26-C77DE2E60193}" type="datetime1">
              <a:rPr lang="en-IN" smtClean="0"/>
              <a:t>05-10-2022</a:t>
            </a:fld>
            <a:endParaRPr lang="en-IN"/>
          </a:p>
        </p:txBody>
      </p:sp>
      <p:sp>
        <p:nvSpPr>
          <p:cNvPr id="5" name="Footer Placeholder 4">
            <a:extLst>
              <a:ext uri="{FF2B5EF4-FFF2-40B4-BE49-F238E27FC236}">
                <a16:creationId xmlns:a16="http://schemas.microsoft.com/office/drawing/2014/main" id="{5348D386-ABC3-4C32-8509-9387CAEBC6E9}"/>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A03478C-8F88-4446-9F9B-8F1C6999BB39}"/>
              </a:ext>
            </a:extLst>
          </p:cNvPr>
          <p:cNvSpPr>
            <a:spLocks noGrp="1"/>
          </p:cNvSpPr>
          <p:nvPr>
            <p:ph type="sldNum" sz="quarter" idx="12"/>
          </p:nvPr>
        </p:nvSpPr>
        <p:spPr/>
        <p:txBody>
          <a:bodyPr/>
          <a:lstStyle/>
          <a:p>
            <a:fld id="{7F380FD2-B112-4EDB-BB1D-76A67EEABD4E}" type="slidenum">
              <a:rPr lang="en-IN" smtClean="0"/>
              <a:t>‹#›</a:t>
            </a:fld>
            <a:endParaRPr lang="en-IN"/>
          </a:p>
        </p:txBody>
      </p:sp>
    </p:spTree>
    <p:extLst>
      <p:ext uri="{BB962C8B-B14F-4D97-AF65-F5344CB8AC3E}">
        <p14:creationId xmlns:p14="http://schemas.microsoft.com/office/powerpoint/2010/main" val="4156933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C640A8BD-1EDB-4D7B-AA4D-7BF8E72E6053}"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341820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0DB34A49-1EC1-4B73-9DA7-2B450254F2C3}"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12824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19870DE7-62DC-4214-AB67-5717A130962D}"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a:t> 2021 Kasmo Inc. </a:t>
            </a:r>
            <a:endParaRPr lang="en-IN" dirty="0"/>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7860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DF43AD33-B241-4C39-9971-41910320EC91}"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76025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811BB5E4-6F5C-4008-97AE-E54DD879F851}"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154048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DE97B143-5DF0-41C9-883B-6EE57543AE08}"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076899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4A5C00EB-868A-4B1E-9FCA-3D7777389E3D}"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942061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E594D010-307B-4E79-ADC4-F60DAC46DA3E}"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155014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1ED0-AAD2-495C-9631-87B72CBBA0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9E21CC-47AF-4ECC-AA9D-85CB96E70F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AC6DA8E-3074-4FAB-B51E-75E88AF78A8C}"/>
              </a:ext>
            </a:extLst>
          </p:cNvPr>
          <p:cNvSpPr>
            <a:spLocks noGrp="1"/>
          </p:cNvSpPr>
          <p:nvPr>
            <p:ph type="dt" sz="half" idx="10"/>
          </p:nvPr>
        </p:nvSpPr>
        <p:spPr/>
        <p:txBody>
          <a:bodyPr/>
          <a:lstStyle/>
          <a:p>
            <a:fld id="{873F0603-F652-494C-9752-582D102DF45A}" type="datetime1">
              <a:rPr lang="en-IN" smtClean="0"/>
              <a:t>05-10-2022</a:t>
            </a:fld>
            <a:endParaRPr lang="en-IN"/>
          </a:p>
        </p:txBody>
      </p:sp>
      <p:sp>
        <p:nvSpPr>
          <p:cNvPr id="5" name="Footer Placeholder 4">
            <a:extLst>
              <a:ext uri="{FF2B5EF4-FFF2-40B4-BE49-F238E27FC236}">
                <a16:creationId xmlns:a16="http://schemas.microsoft.com/office/drawing/2014/main" id="{6B3AFE6F-D48C-459C-979D-7432F57B2F7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AC285C-76C0-4D37-97BA-EAFC530F0CFD}"/>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2507324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E92D-2954-4D58-BC52-F79AB19D8A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1934BD-F46E-4A16-BD12-7088573557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5264E-AEB7-4EBE-8A84-53334B44CCF5}"/>
              </a:ext>
            </a:extLst>
          </p:cNvPr>
          <p:cNvSpPr>
            <a:spLocks noGrp="1"/>
          </p:cNvSpPr>
          <p:nvPr>
            <p:ph type="dt" sz="half" idx="10"/>
          </p:nvPr>
        </p:nvSpPr>
        <p:spPr/>
        <p:txBody>
          <a:bodyPr/>
          <a:lstStyle/>
          <a:p>
            <a:fld id="{5434BFE9-5B4D-441E-8F94-9AFEFB5AF567}" type="datetime1">
              <a:rPr lang="en-IN" smtClean="0"/>
              <a:t>05-10-2022</a:t>
            </a:fld>
            <a:endParaRPr lang="en-IN"/>
          </a:p>
        </p:txBody>
      </p:sp>
      <p:sp>
        <p:nvSpPr>
          <p:cNvPr id="5" name="Footer Placeholder 4">
            <a:extLst>
              <a:ext uri="{FF2B5EF4-FFF2-40B4-BE49-F238E27FC236}">
                <a16:creationId xmlns:a16="http://schemas.microsoft.com/office/drawing/2014/main" id="{B79AA57F-9E65-40E9-A029-D1C1AC5EB536}"/>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210D483-650B-4DD8-80EF-4A2710147BDF}"/>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1204380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1B23-4FE3-4976-AB03-CD879B5D34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25C618-1156-4C51-9019-7C45C95CF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19A2F-2C29-498B-A310-5E29F6070A3C}"/>
              </a:ext>
            </a:extLst>
          </p:cNvPr>
          <p:cNvSpPr>
            <a:spLocks noGrp="1"/>
          </p:cNvSpPr>
          <p:nvPr>
            <p:ph type="dt" sz="half" idx="10"/>
          </p:nvPr>
        </p:nvSpPr>
        <p:spPr/>
        <p:txBody>
          <a:bodyPr/>
          <a:lstStyle/>
          <a:p>
            <a:fld id="{7DCAA923-C674-49AE-B78F-AE9FC4AA2430}" type="datetime1">
              <a:rPr lang="en-IN" smtClean="0"/>
              <a:t>05-10-2022</a:t>
            </a:fld>
            <a:endParaRPr lang="en-IN"/>
          </a:p>
        </p:txBody>
      </p:sp>
      <p:sp>
        <p:nvSpPr>
          <p:cNvPr id="5" name="Footer Placeholder 4">
            <a:extLst>
              <a:ext uri="{FF2B5EF4-FFF2-40B4-BE49-F238E27FC236}">
                <a16:creationId xmlns:a16="http://schemas.microsoft.com/office/drawing/2014/main" id="{C5990504-606F-4723-A2C3-3AC4B14D2F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7EB54BF4-7A3F-4135-9EB1-772A313B1411}"/>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1388012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5F96-5740-4A1A-A921-B21D467522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1733C3-26E8-4B2F-B163-9623764A84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37A681-F45C-46EE-9978-0254F628B9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9E68EE5-E00D-47FA-906A-B73C98D600DB}"/>
              </a:ext>
            </a:extLst>
          </p:cNvPr>
          <p:cNvSpPr>
            <a:spLocks noGrp="1"/>
          </p:cNvSpPr>
          <p:nvPr>
            <p:ph type="dt" sz="half" idx="10"/>
          </p:nvPr>
        </p:nvSpPr>
        <p:spPr/>
        <p:txBody>
          <a:bodyPr/>
          <a:lstStyle/>
          <a:p>
            <a:fld id="{E0BCE664-2973-4E73-BD1C-B972AC100061}" type="datetime1">
              <a:rPr lang="en-IN" smtClean="0"/>
              <a:t>05-10-2022</a:t>
            </a:fld>
            <a:endParaRPr lang="en-IN"/>
          </a:p>
        </p:txBody>
      </p:sp>
      <p:sp>
        <p:nvSpPr>
          <p:cNvPr id="6" name="Footer Placeholder 5">
            <a:extLst>
              <a:ext uri="{FF2B5EF4-FFF2-40B4-BE49-F238E27FC236}">
                <a16:creationId xmlns:a16="http://schemas.microsoft.com/office/drawing/2014/main" id="{183F2599-7687-4B62-87A8-B89D63974327}"/>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C33FED97-C0EA-418B-B142-8F1BE2C92803}"/>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3142375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7A2D-8333-487C-916B-C066A4AC87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1146DF-FA8E-496C-B780-68FABF09DC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B0CA35-3AB5-4727-B2DB-4C03AA335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B4FE28-D60A-4920-BC79-C24AC397E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91118-D1AA-43A5-A274-438E3DF7DA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71C052-8FA1-4361-9891-937120AF7B58}"/>
              </a:ext>
            </a:extLst>
          </p:cNvPr>
          <p:cNvSpPr>
            <a:spLocks noGrp="1"/>
          </p:cNvSpPr>
          <p:nvPr>
            <p:ph type="dt" sz="half" idx="10"/>
          </p:nvPr>
        </p:nvSpPr>
        <p:spPr/>
        <p:txBody>
          <a:bodyPr/>
          <a:lstStyle/>
          <a:p>
            <a:fld id="{2EB47B40-07CA-435C-906E-F26843DA0492}" type="datetime1">
              <a:rPr lang="en-IN" smtClean="0"/>
              <a:t>05-10-2022</a:t>
            </a:fld>
            <a:endParaRPr lang="en-IN"/>
          </a:p>
        </p:txBody>
      </p:sp>
      <p:sp>
        <p:nvSpPr>
          <p:cNvPr id="8" name="Footer Placeholder 7">
            <a:extLst>
              <a:ext uri="{FF2B5EF4-FFF2-40B4-BE49-F238E27FC236}">
                <a16:creationId xmlns:a16="http://schemas.microsoft.com/office/drawing/2014/main" id="{41BEDB43-7194-49BA-BC13-F93857EE8EA6}"/>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ED2F9A80-F025-4525-BA98-5741A6E80E7F}"/>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2728814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EF15-9714-4620-935F-9F4E7BB430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686D06-2E3A-4B6C-9C06-9D639241D55D}"/>
              </a:ext>
            </a:extLst>
          </p:cNvPr>
          <p:cNvSpPr>
            <a:spLocks noGrp="1"/>
          </p:cNvSpPr>
          <p:nvPr>
            <p:ph type="dt" sz="half" idx="10"/>
          </p:nvPr>
        </p:nvSpPr>
        <p:spPr/>
        <p:txBody>
          <a:bodyPr/>
          <a:lstStyle/>
          <a:p>
            <a:fld id="{D4C991C4-83CA-4C3B-9768-21D941BC8B4D}" type="datetime1">
              <a:rPr lang="en-IN" smtClean="0"/>
              <a:t>05-10-2022</a:t>
            </a:fld>
            <a:endParaRPr lang="en-IN"/>
          </a:p>
        </p:txBody>
      </p:sp>
      <p:sp>
        <p:nvSpPr>
          <p:cNvPr id="4" name="Footer Placeholder 3">
            <a:extLst>
              <a:ext uri="{FF2B5EF4-FFF2-40B4-BE49-F238E27FC236}">
                <a16:creationId xmlns:a16="http://schemas.microsoft.com/office/drawing/2014/main" id="{0EEBB043-7DAD-4A57-A6BC-470BE5FF5544}"/>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C78A123E-6564-4F20-807E-26EA22008311}"/>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4064399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1D0161-1731-4D4F-AB4D-516D84C3BF25}"/>
              </a:ext>
            </a:extLst>
          </p:cNvPr>
          <p:cNvSpPr>
            <a:spLocks noGrp="1"/>
          </p:cNvSpPr>
          <p:nvPr>
            <p:ph type="dt" sz="half" idx="10"/>
          </p:nvPr>
        </p:nvSpPr>
        <p:spPr/>
        <p:txBody>
          <a:bodyPr/>
          <a:lstStyle/>
          <a:p>
            <a:fld id="{F7F34EEA-2160-4FF2-B786-F48E25C3DA01}" type="datetime1">
              <a:rPr lang="en-IN" smtClean="0"/>
              <a:t>05-10-2022</a:t>
            </a:fld>
            <a:endParaRPr lang="en-IN"/>
          </a:p>
        </p:txBody>
      </p:sp>
      <p:sp>
        <p:nvSpPr>
          <p:cNvPr id="3" name="Footer Placeholder 2">
            <a:extLst>
              <a:ext uri="{FF2B5EF4-FFF2-40B4-BE49-F238E27FC236}">
                <a16:creationId xmlns:a16="http://schemas.microsoft.com/office/drawing/2014/main" id="{0A6A64B1-42E2-4FC3-BA01-F6B848899021}"/>
              </a:ext>
            </a:extLst>
          </p:cNvPr>
          <p:cNvSpPr>
            <a:spLocks noGrp="1"/>
          </p:cNvSpPr>
          <p:nvPr>
            <p:ph type="ftr" sz="quarter" idx="11"/>
          </p:nvPr>
        </p:nvSpPr>
        <p:spPr/>
        <p:txBody>
          <a:bodyPr/>
          <a:lstStyle>
            <a:lvl1pPr>
              <a:defRPr>
                <a:solidFill>
                  <a:schemeClr val="bg1"/>
                </a:solidFill>
              </a:defRPr>
            </a:lvl1pPr>
          </a:lstStyle>
          <a:p>
            <a:r>
              <a:rPr lang="en-IN" dirty="0"/>
              <a:t> 2021 </a:t>
            </a:r>
            <a:r>
              <a:rPr lang="en-IN" dirty="0" err="1"/>
              <a:t>Kasmo</a:t>
            </a:r>
            <a:r>
              <a:rPr lang="en-IN" dirty="0"/>
              <a:t> Inc. </a:t>
            </a:r>
          </a:p>
        </p:txBody>
      </p:sp>
      <p:sp>
        <p:nvSpPr>
          <p:cNvPr id="4" name="Slide Number Placeholder 3">
            <a:extLst>
              <a:ext uri="{FF2B5EF4-FFF2-40B4-BE49-F238E27FC236}">
                <a16:creationId xmlns:a16="http://schemas.microsoft.com/office/drawing/2014/main" id="{FD6281BD-9AD2-405A-A8AA-29CE6D170B9B}"/>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275826311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2EB68D0D-F70F-4CE1-BC1A-91F1D1D73D7E}"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013291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B007-1148-4040-A3F5-D2FA4413B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5A72D8-35ED-4510-8F88-1CA2118E2A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81CDAC-D647-4B3D-9D4C-D3E98C081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CA8AE-C0DF-4955-8A55-9952A3F2F542}"/>
              </a:ext>
            </a:extLst>
          </p:cNvPr>
          <p:cNvSpPr>
            <a:spLocks noGrp="1"/>
          </p:cNvSpPr>
          <p:nvPr>
            <p:ph type="dt" sz="half" idx="10"/>
          </p:nvPr>
        </p:nvSpPr>
        <p:spPr/>
        <p:txBody>
          <a:bodyPr/>
          <a:lstStyle/>
          <a:p>
            <a:fld id="{59FBA0F4-74F2-4643-B2AB-124A86C4B227}" type="datetime1">
              <a:rPr lang="en-IN" smtClean="0"/>
              <a:t>05-10-2022</a:t>
            </a:fld>
            <a:endParaRPr lang="en-IN"/>
          </a:p>
        </p:txBody>
      </p:sp>
      <p:sp>
        <p:nvSpPr>
          <p:cNvPr id="6" name="Footer Placeholder 5">
            <a:extLst>
              <a:ext uri="{FF2B5EF4-FFF2-40B4-BE49-F238E27FC236}">
                <a16:creationId xmlns:a16="http://schemas.microsoft.com/office/drawing/2014/main" id="{C89B6544-6408-4E2A-A7AE-07DF6CE10DFB}"/>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3BCF031C-C35C-4852-88CE-F45AA535CDCB}"/>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1583420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ECE71-56AE-4F9F-A21B-72BE270B8C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BD7664-3EEC-4298-99B2-6CABA5D361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241472F-9E98-40EB-B7BF-2EBCA4358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3932E-8BFD-4D0F-9163-DB521143B3D8}"/>
              </a:ext>
            </a:extLst>
          </p:cNvPr>
          <p:cNvSpPr>
            <a:spLocks noGrp="1"/>
          </p:cNvSpPr>
          <p:nvPr>
            <p:ph type="dt" sz="half" idx="10"/>
          </p:nvPr>
        </p:nvSpPr>
        <p:spPr/>
        <p:txBody>
          <a:bodyPr/>
          <a:lstStyle/>
          <a:p>
            <a:fld id="{ADC5AB25-F2EB-48AA-A505-59BF664B1DF2}" type="datetime1">
              <a:rPr lang="en-IN" smtClean="0"/>
              <a:t>05-10-2022</a:t>
            </a:fld>
            <a:endParaRPr lang="en-IN"/>
          </a:p>
        </p:txBody>
      </p:sp>
      <p:sp>
        <p:nvSpPr>
          <p:cNvPr id="6" name="Footer Placeholder 5">
            <a:extLst>
              <a:ext uri="{FF2B5EF4-FFF2-40B4-BE49-F238E27FC236}">
                <a16:creationId xmlns:a16="http://schemas.microsoft.com/office/drawing/2014/main" id="{B257C204-2BB7-42D5-AED8-930B9045E717}"/>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D124C522-1C84-48FC-8771-A918C9BCF104}"/>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903071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C40C-D011-4B65-ACC3-9273951EF1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230242-F7FE-45D6-8FD8-412241D938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0A6840-7AB7-4980-B099-2B96787D2873}"/>
              </a:ext>
            </a:extLst>
          </p:cNvPr>
          <p:cNvSpPr>
            <a:spLocks noGrp="1"/>
          </p:cNvSpPr>
          <p:nvPr>
            <p:ph type="dt" sz="half" idx="10"/>
          </p:nvPr>
        </p:nvSpPr>
        <p:spPr/>
        <p:txBody>
          <a:bodyPr/>
          <a:lstStyle/>
          <a:p>
            <a:fld id="{9C72083B-B901-42F5-81FE-4899C14C997E}" type="datetime1">
              <a:rPr lang="en-IN" smtClean="0"/>
              <a:t>05-10-2022</a:t>
            </a:fld>
            <a:endParaRPr lang="en-IN"/>
          </a:p>
        </p:txBody>
      </p:sp>
      <p:sp>
        <p:nvSpPr>
          <p:cNvPr id="5" name="Footer Placeholder 4">
            <a:extLst>
              <a:ext uri="{FF2B5EF4-FFF2-40B4-BE49-F238E27FC236}">
                <a16:creationId xmlns:a16="http://schemas.microsoft.com/office/drawing/2014/main" id="{1C870B01-1D5B-4B7E-9229-8D648C04BC82}"/>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5FF0D610-EB05-41FA-8276-BF20BEF35DD4}"/>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33236073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92F59-A8B8-4739-9165-60BFF15AF0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BD70ED-1687-46B8-B1E8-ED2787982A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8E1ED9-3F4F-4BED-AA2D-87580E2C6B9E}"/>
              </a:ext>
            </a:extLst>
          </p:cNvPr>
          <p:cNvSpPr>
            <a:spLocks noGrp="1"/>
          </p:cNvSpPr>
          <p:nvPr>
            <p:ph type="dt" sz="half" idx="10"/>
          </p:nvPr>
        </p:nvSpPr>
        <p:spPr/>
        <p:txBody>
          <a:bodyPr/>
          <a:lstStyle/>
          <a:p>
            <a:fld id="{D7DF719C-90C8-4CAE-A7D1-A1D3824C77B0}" type="datetime1">
              <a:rPr lang="en-IN" smtClean="0"/>
              <a:t>05-10-2022</a:t>
            </a:fld>
            <a:endParaRPr lang="en-IN"/>
          </a:p>
        </p:txBody>
      </p:sp>
      <p:sp>
        <p:nvSpPr>
          <p:cNvPr id="5" name="Footer Placeholder 4">
            <a:extLst>
              <a:ext uri="{FF2B5EF4-FFF2-40B4-BE49-F238E27FC236}">
                <a16:creationId xmlns:a16="http://schemas.microsoft.com/office/drawing/2014/main" id="{B187F07B-983A-4864-B9FB-CFE3775FA1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6FE0EF60-998F-432F-B6D2-043AE0E8A84C}"/>
              </a:ext>
            </a:extLst>
          </p:cNvPr>
          <p:cNvSpPr>
            <a:spLocks noGrp="1"/>
          </p:cNvSpPr>
          <p:nvPr>
            <p:ph type="sldNum" sz="quarter" idx="12"/>
          </p:nvPr>
        </p:nvSpPr>
        <p:spPr/>
        <p:txBody>
          <a:bodyPr/>
          <a:lstStyle/>
          <a:p>
            <a:fld id="{6FFD5CDD-C734-4318-B45B-12C90F45022B}" type="slidenum">
              <a:rPr lang="en-IN" smtClean="0"/>
              <a:t>‹#›</a:t>
            </a:fld>
            <a:endParaRPr lang="en-IN"/>
          </a:p>
        </p:txBody>
      </p:sp>
    </p:spTree>
    <p:extLst>
      <p:ext uri="{BB962C8B-B14F-4D97-AF65-F5344CB8AC3E}">
        <p14:creationId xmlns:p14="http://schemas.microsoft.com/office/powerpoint/2010/main" val="167987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147-16BF-4BAB-B389-A17A03E8B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E745BC3D-1A7B-4A1B-9105-3469377B6622}"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p:txBody>
          <a:bodyPr/>
          <a:lstStyle/>
          <a:p>
            <a:r>
              <a:rPr lang="en-IN"/>
              <a:t> 2021 Kasmo Inc. </a:t>
            </a:r>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9031099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272CE7B7-0358-4DCA-8B93-862212FB3D3F}"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4860952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9670E10F-D2A5-454E-9D0A-278C95A7A758}"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5548994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3D97860B-A4FA-4D93-9763-C6419137BCE0}"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9948318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8C493004-362D-48AA-93EB-D0B241C8BBDE}"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7649871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BCA7863F-4984-4996-85D8-38D27AE785F3}"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800528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A1C84C05-01BA-4FA3-A35C-1775051A60B5}"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5620287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142A4DD6-E46F-4E80-8DA2-DD24F98757D9}"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a:t> 2021 Kasmo Inc. </a:t>
            </a:r>
            <a:endParaRPr lang="en-IN" dirty="0"/>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641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1DAC4B5B-C9B2-49D4-B91D-6F6DA9067FE3}"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260393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E8ABA792-9B30-4FF7-B294-F3CC4F20F8FD}"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9524958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4A2A4ABA-32EA-4629-B0FC-7FAB91E399D5}"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5821403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69C1AD99-5C6B-4761-B0A0-25EA2F8F9BAD}"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7380103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838200" y="2601119"/>
            <a:ext cx="9144000" cy="1655762"/>
          </a:xfrm>
          <a:prstGeom prst="rect">
            <a:avLst/>
          </a:prstGeom>
        </p:spPr>
        <p:txBody>
          <a:bodyPr/>
          <a:lstStyle>
            <a:lvl1pPr marL="0" indent="0" algn="l">
              <a:buNone/>
              <a:defRPr sz="2400">
                <a:latin typeface="Futura Bk BT" panose="020B05020202040203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E923EE4A-F4C3-46D9-8B8D-780E582ED296}"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a:xfrm>
            <a:off x="4038600" y="6346825"/>
            <a:ext cx="4114800" cy="365125"/>
          </a:xfrm>
        </p:spPr>
        <p:txBody>
          <a:bodyPr/>
          <a:lstStyle/>
          <a:p>
            <a:endParaRPr lang="en-IN" dirty="0"/>
          </a:p>
          <a:p>
            <a:r>
              <a:rPr lang="en-IN" dirty="0"/>
              <a:t>2021 </a:t>
            </a:r>
            <a:r>
              <a:rPr lang="en-IN" dirty="0" err="1"/>
              <a:t>Kasmo</a:t>
            </a:r>
            <a:r>
              <a:rPr lang="en-IN" dirty="0"/>
              <a:t> Inc.</a:t>
            </a:r>
          </a:p>
          <a:p>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dirty="0"/>
          </a:p>
        </p:txBody>
      </p:sp>
    </p:spTree>
    <p:extLst>
      <p:ext uri="{BB962C8B-B14F-4D97-AF65-F5344CB8AC3E}">
        <p14:creationId xmlns:p14="http://schemas.microsoft.com/office/powerpoint/2010/main" val="1702285252"/>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a:xfrm>
            <a:off x="838200" y="3857625"/>
            <a:ext cx="10515600" cy="2319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4E127ACB-F7E4-4DD1-8752-1C884DEBD9DB}"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368319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6F9E3A72-4F0E-462B-B24C-D8EB3180877A}"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1455933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938BC578-17E5-4550-B33C-CC30D1AF78CB}"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8965729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C3ECD643-BE54-41A6-9001-8066AF175AEA}"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823969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C640A8BD-1EDB-4D7B-AA4D-7BF8E72E6053}"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2886932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9E829684-2109-4DB4-9D1E-DCF2D2A1F007}"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2903046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9BB86CFB-2E50-4624-A8B0-E5A640C30934}"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dirty="0"/>
              <a:t> 2021 </a:t>
            </a:r>
            <a:r>
              <a:rPr lang="en-IN" dirty="0" err="1"/>
              <a:t>Kasmo</a:t>
            </a:r>
            <a:r>
              <a:rPr lang="en-IN" dirty="0"/>
              <a:t> Inc. </a:t>
            </a:r>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solidFill>
                  <a:schemeClr val="bg1"/>
                </a:solidFill>
                <a:latin typeface="Futura Bk BT" panose="020B0502020204020303" pitchFamily="34" charset="0"/>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2584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4E5A552C-EF51-4F1A-8374-7E3749348FF9}"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8999244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E03BE4D8-50E0-4D3E-9144-A100ECEBF752}"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124475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a:xfrm>
            <a:off x="838200" y="3857625"/>
            <a:ext cx="10515600" cy="2319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74850705-1780-4EC2-A799-9D54F560C50F}"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5334598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C4CDFFC7-0A57-4357-BCD7-3C177DA0213D}"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815603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147-16BF-4BAB-B389-A17A03E8B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D92F7F15-ACF1-4B21-B007-A876F3EE9137}"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p:txBody>
          <a:bodyPr/>
          <a:lstStyle/>
          <a:p>
            <a:r>
              <a:rPr lang="en-IN"/>
              <a:t> 2021 Kasmo Inc. </a:t>
            </a:r>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598563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5287DA2C-B3EA-4B23-9E26-209EDC08B65A}"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7502778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3327C6A6-06B5-41C3-8045-8426AB74C9C8}"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7907050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654C7054-B3E7-48DE-A2B5-E646A1E831FE}"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969022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0DB34A49-1EC1-4B73-9DA7-2B450254F2C3}"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1583276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C44902C0-AC0B-41C2-ADC0-5BADC71D39B1}"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94040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9216DAEA-2E89-47B9-A4D1-65A4A3B1C99F}"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9950829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5522688C-A535-4004-AB47-C8E335242D15}"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a:t> 2021 Kasmo Inc. </a:t>
            </a:r>
            <a:endParaRPr lang="en-IN" dirty="0"/>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8404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8D3053D4-D124-4B47-A55D-E3287E66FE7B}"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47963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C1AE53D7-F964-42E5-A93E-1DD30C3425F4}"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2044357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35D60396-063A-43EA-BBD2-34883627FF6F}"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3020484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CDC1254E-41CC-4D68-872C-52E81855C9B2}"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2587199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147-16BF-4BAB-B389-A17A03E8B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F6E6F189-B811-4519-8ACA-C9D2C3154177}"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p:txBody>
          <a:bodyPr/>
          <a:lstStyle/>
          <a:p>
            <a:r>
              <a:rPr lang="en-IN"/>
              <a:t> 2021 Kasmo Inc. </a:t>
            </a:r>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9762902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0EA591C1-EF9A-4DF6-BD58-623A1B9EB9B9}"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5800221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4153FAEF-3E59-4768-989E-A0EE61B299B0}"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74143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19870DE7-62DC-4214-AB67-5717A130962D}"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a:t> 2021 Kasmo Inc. </a:t>
            </a:r>
            <a:endParaRPr lang="en-IN" dirty="0"/>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0378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F0B999A0-6916-42D9-9010-4FAE82B366E6}"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7113039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C93BE1F9-804F-4437-8ECA-F87C66CB4775}"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0062912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6922590A-3531-4F09-99CF-81207DEA5697}"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8189325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0336547A-D86D-4661-8BAC-A9BF7A145D4C}"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a:t> 2021 Kasmo Inc. </a:t>
            </a:r>
            <a:endParaRPr lang="en-IN" dirty="0"/>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1328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7C556E15-9B24-4684-86B3-4EE5B0A2918F}"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5599220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740DF73C-3A3E-4CDF-BEB3-A2598E3F8F74}"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3613969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8CB47D19-2AAC-4645-9DEB-2D4E54A5E541}"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0285506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1D88DE1B-D95B-46D2-A7F2-0E4F0D560B90}"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1397011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147-16BF-4BAB-B389-A17A03E8B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88AE415A-8D66-4961-98AF-C390EFCA6A42}"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p:txBody>
          <a:bodyPr/>
          <a:lstStyle/>
          <a:p>
            <a:r>
              <a:rPr lang="en-IN"/>
              <a:t> 2021 Kasmo Inc. </a:t>
            </a:r>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4958773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CA2EB936-790A-48C2-9A9C-14805FFB203F}"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35254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DF43AD33-B241-4C39-9971-41910320EC91}"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2733467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221E0E65-22B1-4E67-B0CB-53BC7AD5E942}"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4113305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070CF467-6476-425E-A36C-D3C84B37B53A}"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009312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2A6CCBCF-0143-4087-957C-0DDBFD2600AD}"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4151365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AE3DAD6F-D52B-4F77-9DBC-4CF5C978CCD8}"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3652595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9EC4191B-28BF-4721-82D8-08B83D73FF4A}"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a:t> 2021 Kasmo Inc. </a:t>
            </a:r>
            <a:endParaRPr lang="en-IN" dirty="0"/>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5878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417C6272-9C7F-4943-80C6-A11B5BDCB3AD}"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8413524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E9E76333-56A5-452C-8F14-B71278BEF66B}"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2474371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03A0513E-EDBE-4C60-97C4-D6667915DA97}"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5475786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8DF8926C-42E2-41FE-8FA1-C841A9B9AE33}"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2194161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147-16BF-4BAB-B389-A17A03E8B9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10148-520B-490D-91F0-22AED3298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4195B-773A-4043-A24B-DD5BA94AEADA}"/>
              </a:ext>
            </a:extLst>
          </p:cNvPr>
          <p:cNvSpPr>
            <a:spLocks noGrp="1"/>
          </p:cNvSpPr>
          <p:nvPr>
            <p:ph type="dt" sz="half" idx="10"/>
          </p:nvPr>
        </p:nvSpPr>
        <p:spPr/>
        <p:txBody>
          <a:bodyPr/>
          <a:lstStyle/>
          <a:p>
            <a:fld id="{0269009D-03B7-4A22-BBAA-7DA6C70D82C8}" type="datetime1">
              <a:rPr lang="en-IN" smtClean="0"/>
              <a:t>05-10-2022</a:t>
            </a:fld>
            <a:endParaRPr lang="en-IN"/>
          </a:p>
        </p:txBody>
      </p:sp>
      <p:sp>
        <p:nvSpPr>
          <p:cNvPr id="5" name="Footer Placeholder 4">
            <a:extLst>
              <a:ext uri="{FF2B5EF4-FFF2-40B4-BE49-F238E27FC236}">
                <a16:creationId xmlns:a16="http://schemas.microsoft.com/office/drawing/2014/main" id="{9A0B7F76-BEE8-437D-8CAE-70997A16CE4D}"/>
              </a:ext>
            </a:extLst>
          </p:cNvPr>
          <p:cNvSpPr>
            <a:spLocks noGrp="1"/>
          </p:cNvSpPr>
          <p:nvPr>
            <p:ph type="ftr" sz="quarter" idx="11"/>
          </p:nvPr>
        </p:nvSpPr>
        <p:spPr/>
        <p:txBody>
          <a:bodyPr/>
          <a:lstStyle/>
          <a:p>
            <a:r>
              <a:rPr lang="en-IN"/>
              <a:t> 2021 Kasmo Inc. </a:t>
            </a:r>
            <a:endParaRPr lang="en-IN" dirty="0"/>
          </a:p>
        </p:txBody>
      </p:sp>
      <p:sp>
        <p:nvSpPr>
          <p:cNvPr id="6" name="Slide Number Placeholder 5">
            <a:extLst>
              <a:ext uri="{FF2B5EF4-FFF2-40B4-BE49-F238E27FC236}">
                <a16:creationId xmlns:a16="http://schemas.microsoft.com/office/drawing/2014/main" id="{C16F0EA5-3812-4B8D-B3A9-AEC14CF5E63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746704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DE97B143-5DF0-41C9-883B-6EE57543AE08}"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3067139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05C9-9A64-43DE-AB18-342FD1514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D195E-A159-4288-97A8-31B536A20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DBC07-CD63-4282-A130-6082B2E6B75B}"/>
              </a:ext>
            </a:extLst>
          </p:cNvPr>
          <p:cNvSpPr>
            <a:spLocks noGrp="1"/>
          </p:cNvSpPr>
          <p:nvPr>
            <p:ph type="dt" sz="half" idx="10"/>
          </p:nvPr>
        </p:nvSpPr>
        <p:spPr/>
        <p:txBody>
          <a:bodyPr/>
          <a:lstStyle/>
          <a:p>
            <a:fld id="{982F5B66-CBBC-4DAE-A837-29B0A06CB7DA}" type="datetime1">
              <a:rPr lang="en-IN" smtClean="0"/>
              <a:t>05-10-2022</a:t>
            </a:fld>
            <a:endParaRPr lang="en-IN"/>
          </a:p>
        </p:txBody>
      </p:sp>
      <p:sp>
        <p:nvSpPr>
          <p:cNvPr id="5" name="Footer Placeholder 4">
            <a:extLst>
              <a:ext uri="{FF2B5EF4-FFF2-40B4-BE49-F238E27FC236}">
                <a16:creationId xmlns:a16="http://schemas.microsoft.com/office/drawing/2014/main" id="{B6603443-16CE-499A-931B-2B56A4DFDE5F}"/>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B3D3AEFB-6068-4163-8E8B-22370B4723B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8924798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19E5-B7F5-428D-BB70-7F01EC856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6FF7CC-CEAA-46D5-BB3B-6C3D5A1BB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01B2-345C-4FD9-AF3E-6E870CFB254A}"/>
              </a:ext>
            </a:extLst>
          </p:cNvPr>
          <p:cNvSpPr>
            <a:spLocks noGrp="1"/>
          </p:cNvSpPr>
          <p:nvPr>
            <p:ph type="dt" sz="half" idx="10"/>
          </p:nvPr>
        </p:nvSpPr>
        <p:spPr/>
        <p:txBody>
          <a:bodyPr/>
          <a:lstStyle/>
          <a:p>
            <a:fld id="{46F8CEA9-5CD7-4FBF-BAFE-40523575749F}" type="datetime1">
              <a:rPr lang="en-IN" smtClean="0"/>
              <a:t>05-10-2022</a:t>
            </a:fld>
            <a:endParaRPr lang="en-IN"/>
          </a:p>
        </p:txBody>
      </p:sp>
      <p:sp>
        <p:nvSpPr>
          <p:cNvPr id="5" name="Footer Placeholder 4">
            <a:extLst>
              <a:ext uri="{FF2B5EF4-FFF2-40B4-BE49-F238E27FC236}">
                <a16:creationId xmlns:a16="http://schemas.microsoft.com/office/drawing/2014/main" id="{5252F003-A403-45CE-AAE7-EFBC57D1BB7A}"/>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91D5A229-3E34-4DC0-AF27-076059DD5297}"/>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530269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74E-8A63-42CA-A830-9B0AE9150F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E2B10-8327-407D-AB5F-2A5CBDE781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080FA-3D0F-4904-A157-5FC8AA0936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6A4162-77E9-4E83-A394-8E37AC29F032}"/>
              </a:ext>
            </a:extLst>
          </p:cNvPr>
          <p:cNvSpPr>
            <a:spLocks noGrp="1"/>
          </p:cNvSpPr>
          <p:nvPr>
            <p:ph type="dt" sz="half" idx="10"/>
          </p:nvPr>
        </p:nvSpPr>
        <p:spPr/>
        <p:txBody>
          <a:bodyPr/>
          <a:lstStyle/>
          <a:p>
            <a:fld id="{A1F3100F-0130-46F8-A9FE-A494DD15BE56}" type="datetime1">
              <a:rPr lang="en-IN" smtClean="0"/>
              <a:t>05-10-2022</a:t>
            </a:fld>
            <a:endParaRPr lang="en-IN"/>
          </a:p>
        </p:txBody>
      </p:sp>
      <p:sp>
        <p:nvSpPr>
          <p:cNvPr id="6" name="Footer Placeholder 5">
            <a:extLst>
              <a:ext uri="{FF2B5EF4-FFF2-40B4-BE49-F238E27FC236}">
                <a16:creationId xmlns:a16="http://schemas.microsoft.com/office/drawing/2014/main" id="{DBC8FD21-0463-4708-8BDC-3E7E268AA050}"/>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141CD407-9398-43E9-BC92-34EC0061829C}"/>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2930662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BA3-9350-4BD8-8551-EB1D63E483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C53DCC-8A07-4202-8F74-0CCFEF625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3AB70-2CB0-40A9-8244-92D216032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C7355A-A954-4D3D-9761-F957BC513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657DD-2978-49FC-B2A6-A01AC3D19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605A6-CF15-4F54-B555-8E35ACC97F1B}"/>
              </a:ext>
            </a:extLst>
          </p:cNvPr>
          <p:cNvSpPr>
            <a:spLocks noGrp="1"/>
          </p:cNvSpPr>
          <p:nvPr>
            <p:ph type="dt" sz="half" idx="10"/>
          </p:nvPr>
        </p:nvSpPr>
        <p:spPr/>
        <p:txBody>
          <a:bodyPr/>
          <a:lstStyle/>
          <a:p>
            <a:fld id="{458FFF7A-82ED-4D6D-918A-9548A828DD40}" type="datetime1">
              <a:rPr lang="en-IN" smtClean="0"/>
              <a:t>05-10-2022</a:t>
            </a:fld>
            <a:endParaRPr lang="en-IN"/>
          </a:p>
        </p:txBody>
      </p:sp>
      <p:sp>
        <p:nvSpPr>
          <p:cNvPr id="8" name="Footer Placeholder 7">
            <a:extLst>
              <a:ext uri="{FF2B5EF4-FFF2-40B4-BE49-F238E27FC236}">
                <a16:creationId xmlns:a16="http://schemas.microsoft.com/office/drawing/2014/main" id="{877377F8-CF5A-480F-A137-10B72F2D30BE}"/>
              </a:ext>
            </a:extLst>
          </p:cNvPr>
          <p:cNvSpPr>
            <a:spLocks noGrp="1"/>
          </p:cNvSpPr>
          <p:nvPr>
            <p:ph type="ftr" sz="quarter" idx="11"/>
          </p:nvPr>
        </p:nvSpPr>
        <p:spPr/>
        <p:txBody>
          <a:bodyPr/>
          <a:lstStyle/>
          <a:p>
            <a:r>
              <a:rPr lang="en-IN"/>
              <a:t> 2021 Kasmo Inc. </a:t>
            </a:r>
          </a:p>
        </p:txBody>
      </p:sp>
      <p:sp>
        <p:nvSpPr>
          <p:cNvPr id="9" name="Slide Number Placeholder 8">
            <a:extLst>
              <a:ext uri="{FF2B5EF4-FFF2-40B4-BE49-F238E27FC236}">
                <a16:creationId xmlns:a16="http://schemas.microsoft.com/office/drawing/2014/main" id="{530709BD-41A7-4445-AE26-F12C95B02F4F}"/>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4787797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85DC-7429-4D49-8D4F-09563488B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A2A1D-504D-4D47-B3DA-7D8F99DE0920}"/>
              </a:ext>
            </a:extLst>
          </p:cNvPr>
          <p:cNvSpPr>
            <a:spLocks noGrp="1"/>
          </p:cNvSpPr>
          <p:nvPr>
            <p:ph type="dt" sz="half" idx="10"/>
          </p:nvPr>
        </p:nvSpPr>
        <p:spPr/>
        <p:txBody>
          <a:bodyPr/>
          <a:lstStyle/>
          <a:p>
            <a:fld id="{5C165497-F3CF-4D0F-9548-7621C23D4417}" type="datetime1">
              <a:rPr lang="en-IN" smtClean="0"/>
              <a:t>05-10-2022</a:t>
            </a:fld>
            <a:endParaRPr lang="en-IN"/>
          </a:p>
        </p:txBody>
      </p:sp>
      <p:sp>
        <p:nvSpPr>
          <p:cNvPr id="4" name="Footer Placeholder 3">
            <a:extLst>
              <a:ext uri="{FF2B5EF4-FFF2-40B4-BE49-F238E27FC236}">
                <a16:creationId xmlns:a16="http://schemas.microsoft.com/office/drawing/2014/main" id="{4429AC87-C3C2-4BF1-B3A6-D6A5C305793D}"/>
              </a:ext>
            </a:extLst>
          </p:cNvPr>
          <p:cNvSpPr>
            <a:spLocks noGrp="1"/>
          </p:cNvSpPr>
          <p:nvPr>
            <p:ph type="ftr" sz="quarter" idx="11"/>
          </p:nvPr>
        </p:nvSpPr>
        <p:spPr/>
        <p:txBody>
          <a:bodyPr/>
          <a:lstStyle/>
          <a:p>
            <a:r>
              <a:rPr lang="en-IN"/>
              <a:t> 2021 Kasmo Inc. </a:t>
            </a:r>
          </a:p>
        </p:txBody>
      </p:sp>
      <p:sp>
        <p:nvSpPr>
          <p:cNvPr id="5" name="Slide Number Placeholder 4">
            <a:extLst>
              <a:ext uri="{FF2B5EF4-FFF2-40B4-BE49-F238E27FC236}">
                <a16:creationId xmlns:a16="http://schemas.microsoft.com/office/drawing/2014/main" id="{5E7CE9A4-CF43-428C-AC92-243DEE090AB5}"/>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8593684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6C831-1126-4C34-AE57-482CE5B2102E}"/>
              </a:ext>
            </a:extLst>
          </p:cNvPr>
          <p:cNvSpPr>
            <a:spLocks noGrp="1"/>
          </p:cNvSpPr>
          <p:nvPr>
            <p:ph type="dt" sz="half" idx="10"/>
          </p:nvPr>
        </p:nvSpPr>
        <p:spPr/>
        <p:txBody>
          <a:bodyPr/>
          <a:lstStyle/>
          <a:p>
            <a:fld id="{3AA445C2-159A-45A0-92C2-B7BEAAC8224D}" type="datetime1">
              <a:rPr lang="en-IN" smtClean="0"/>
              <a:t>05-10-2022</a:t>
            </a:fld>
            <a:endParaRPr lang="en-IN"/>
          </a:p>
        </p:txBody>
      </p:sp>
      <p:sp>
        <p:nvSpPr>
          <p:cNvPr id="3" name="Footer Placeholder 2">
            <a:extLst>
              <a:ext uri="{FF2B5EF4-FFF2-40B4-BE49-F238E27FC236}">
                <a16:creationId xmlns:a16="http://schemas.microsoft.com/office/drawing/2014/main" id="{AAA20AB0-6DE0-4BEA-B780-14A9465118FC}"/>
              </a:ext>
            </a:extLst>
          </p:cNvPr>
          <p:cNvSpPr>
            <a:spLocks noGrp="1"/>
          </p:cNvSpPr>
          <p:nvPr>
            <p:ph type="ftr" sz="quarter" idx="11"/>
          </p:nvPr>
        </p:nvSpPr>
        <p:spPr>
          <a:xfrm>
            <a:off x="0" y="6356350"/>
            <a:ext cx="12192000" cy="365125"/>
          </a:xfrm>
        </p:spPr>
        <p:txBody>
          <a:bodyPr/>
          <a:lstStyle/>
          <a:p>
            <a:r>
              <a:rPr lang="en-IN"/>
              <a:t> 2021 Kasmo Inc. </a:t>
            </a:r>
            <a:endParaRPr lang="en-IN" dirty="0"/>
          </a:p>
        </p:txBody>
      </p:sp>
      <p:sp>
        <p:nvSpPr>
          <p:cNvPr id="4" name="Slide Number Placeholder 3">
            <a:extLst>
              <a:ext uri="{FF2B5EF4-FFF2-40B4-BE49-F238E27FC236}">
                <a16:creationId xmlns:a16="http://schemas.microsoft.com/office/drawing/2014/main" id="{C7FD87F6-1267-4EBE-B954-40243DCF4A09}"/>
              </a:ext>
            </a:extLst>
          </p:cNvPr>
          <p:cNvSpPr>
            <a:spLocks noGrp="1"/>
          </p:cNvSpPr>
          <p:nvPr>
            <p:ph type="sldNum" sz="quarter" idx="12"/>
          </p:nvPr>
        </p:nvSpPr>
        <p:spPr>
          <a:xfrm>
            <a:off x="11544300" y="6356349"/>
            <a:ext cx="381000" cy="365125"/>
          </a:xfrm>
        </p:spPr>
        <p:txBody>
          <a:bodyPr/>
          <a:lstStyle>
            <a:lvl1pPr algn="ctr">
              <a:defRPr/>
            </a:lvl1pPr>
          </a:lstStyle>
          <a:p>
            <a:fld id="{D6E3B016-E95B-4EC2-BD6D-713D9C94F1DB}" type="slidenum">
              <a:rPr lang="en-IN" smtClean="0"/>
              <a:pPr/>
              <a:t>‹#›</a:t>
            </a:fld>
            <a:endParaRPr lang="en-IN" dirty="0"/>
          </a:p>
        </p:txBody>
      </p:sp>
      <p:cxnSp>
        <p:nvCxnSpPr>
          <p:cNvPr id="7" name="Straight Connector 6">
            <a:extLst>
              <a:ext uri="{FF2B5EF4-FFF2-40B4-BE49-F238E27FC236}">
                <a16:creationId xmlns:a16="http://schemas.microsoft.com/office/drawing/2014/main" id="{51AF2B40-5087-41CD-A0DF-25D72D37D91F}"/>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34EF5-20A3-439F-872A-4222D603735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7689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2928-8562-41D4-B6D6-47EA13A87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EF7B32-F3E4-4F40-801F-C04117BC0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0EA2A6-A391-47EB-8150-ECAAA9CF2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E3327-8B2F-4A4C-9884-2FDF21086CCA}"/>
              </a:ext>
            </a:extLst>
          </p:cNvPr>
          <p:cNvSpPr>
            <a:spLocks noGrp="1"/>
          </p:cNvSpPr>
          <p:nvPr>
            <p:ph type="dt" sz="half" idx="10"/>
          </p:nvPr>
        </p:nvSpPr>
        <p:spPr/>
        <p:txBody>
          <a:bodyPr/>
          <a:lstStyle/>
          <a:p>
            <a:fld id="{C17E2E1B-01BE-4AC7-A273-625CD0A2A2B1}" type="datetime1">
              <a:rPr lang="en-IN" smtClean="0"/>
              <a:t>05-10-2022</a:t>
            </a:fld>
            <a:endParaRPr lang="en-IN"/>
          </a:p>
        </p:txBody>
      </p:sp>
      <p:sp>
        <p:nvSpPr>
          <p:cNvPr id="6" name="Footer Placeholder 5">
            <a:extLst>
              <a:ext uri="{FF2B5EF4-FFF2-40B4-BE49-F238E27FC236}">
                <a16:creationId xmlns:a16="http://schemas.microsoft.com/office/drawing/2014/main" id="{C305149F-FBF5-4FAE-BD47-9AC78A53EAC8}"/>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6EBCEC41-1C18-421C-BD2F-D10E4F34998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1535302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660E-CE89-4D55-8029-0A558FBD6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9E1CC3-4A58-43AD-96A8-5DE9C6B0E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38EB4D-F991-476D-AED4-CCCBCF3C2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F8EA5-1C77-4147-92FB-84556AC3783F}"/>
              </a:ext>
            </a:extLst>
          </p:cNvPr>
          <p:cNvSpPr>
            <a:spLocks noGrp="1"/>
          </p:cNvSpPr>
          <p:nvPr>
            <p:ph type="dt" sz="half" idx="10"/>
          </p:nvPr>
        </p:nvSpPr>
        <p:spPr/>
        <p:txBody>
          <a:bodyPr/>
          <a:lstStyle/>
          <a:p>
            <a:fld id="{9130CE76-B99A-435D-AD3E-F995C35F798E}" type="datetime1">
              <a:rPr lang="en-IN" smtClean="0"/>
              <a:t>05-10-2022</a:t>
            </a:fld>
            <a:endParaRPr lang="en-IN"/>
          </a:p>
        </p:txBody>
      </p:sp>
      <p:sp>
        <p:nvSpPr>
          <p:cNvPr id="6" name="Footer Placeholder 5">
            <a:extLst>
              <a:ext uri="{FF2B5EF4-FFF2-40B4-BE49-F238E27FC236}">
                <a16:creationId xmlns:a16="http://schemas.microsoft.com/office/drawing/2014/main" id="{42552A0C-435C-477A-8994-4FBC5CD74AA6}"/>
              </a:ext>
            </a:extLst>
          </p:cNvPr>
          <p:cNvSpPr>
            <a:spLocks noGrp="1"/>
          </p:cNvSpPr>
          <p:nvPr>
            <p:ph type="ftr" sz="quarter" idx="11"/>
          </p:nvPr>
        </p:nvSpPr>
        <p:spPr/>
        <p:txBody>
          <a:bodyPr/>
          <a:lstStyle/>
          <a:p>
            <a:r>
              <a:rPr lang="en-IN"/>
              <a:t> 2021 Kasmo Inc. </a:t>
            </a:r>
          </a:p>
        </p:txBody>
      </p:sp>
      <p:sp>
        <p:nvSpPr>
          <p:cNvPr id="7" name="Slide Number Placeholder 6">
            <a:extLst>
              <a:ext uri="{FF2B5EF4-FFF2-40B4-BE49-F238E27FC236}">
                <a16:creationId xmlns:a16="http://schemas.microsoft.com/office/drawing/2014/main" id="{EB702CCA-8B79-482D-BC31-CBE2AFF978A6}"/>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18775478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B905-F798-44FA-AAF5-179BC6B2BE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5E1AF6-9DE0-4423-B0A9-7BEFEB9EE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107B4-E2F6-4006-8FFA-7D77E45DC3A3}"/>
              </a:ext>
            </a:extLst>
          </p:cNvPr>
          <p:cNvSpPr>
            <a:spLocks noGrp="1"/>
          </p:cNvSpPr>
          <p:nvPr>
            <p:ph type="dt" sz="half" idx="10"/>
          </p:nvPr>
        </p:nvSpPr>
        <p:spPr/>
        <p:txBody>
          <a:bodyPr/>
          <a:lstStyle/>
          <a:p>
            <a:fld id="{CF1E91F0-D2CA-4EFB-9556-BC33216C1478}" type="datetime1">
              <a:rPr lang="en-IN" smtClean="0"/>
              <a:t>05-10-2022</a:t>
            </a:fld>
            <a:endParaRPr lang="en-IN"/>
          </a:p>
        </p:txBody>
      </p:sp>
      <p:sp>
        <p:nvSpPr>
          <p:cNvPr id="5" name="Footer Placeholder 4">
            <a:extLst>
              <a:ext uri="{FF2B5EF4-FFF2-40B4-BE49-F238E27FC236}">
                <a16:creationId xmlns:a16="http://schemas.microsoft.com/office/drawing/2014/main" id="{BF676D7A-DBF1-48D6-B7E1-F8E7DDB1C7A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32AE0C5E-D4CD-4971-9000-59E575CC0C4E}"/>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27074830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17AB2-102A-49EB-A27D-4020CE9C3F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16C29A-5272-4233-9483-5058275B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7E4DDB-1BF0-4409-BA3F-3F4FBE0A93F8}"/>
              </a:ext>
            </a:extLst>
          </p:cNvPr>
          <p:cNvSpPr>
            <a:spLocks noGrp="1"/>
          </p:cNvSpPr>
          <p:nvPr>
            <p:ph type="dt" sz="half" idx="10"/>
          </p:nvPr>
        </p:nvSpPr>
        <p:spPr/>
        <p:txBody>
          <a:bodyPr/>
          <a:lstStyle/>
          <a:p>
            <a:fld id="{A874267B-0B7B-44B2-B4DC-4AC5CAB1BBDF}" type="datetime1">
              <a:rPr lang="en-IN" smtClean="0"/>
              <a:t>05-10-2022</a:t>
            </a:fld>
            <a:endParaRPr lang="en-IN"/>
          </a:p>
        </p:txBody>
      </p:sp>
      <p:sp>
        <p:nvSpPr>
          <p:cNvPr id="5" name="Footer Placeholder 4">
            <a:extLst>
              <a:ext uri="{FF2B5EF4-FFF2-40B4-BE49-F238E27FC236}">
                <a16:creationId xmlns:a16="http://schemas.microsoft.com/office/drawing/2014/main" id="{517A4222-A091-46EB-9FA9-5A54DC5D69DB}"/>
              </a:ext>
            </a:extLst>
          </p:cNvPr>
          <p:cNvSpPr>
            <a:spLocks noGrp="1"/>
          </p:cNvSpPr>
          <p:nvPr>
            <p:ph type="ftr" sz="quarter" idx="11"/>
          </p:nvPr>
        </p:nvSpPr>
        <p:spPr/>
        <p:txBody>
          <a:bodyPr/>
          <a:lstStyle/>
          <a:p>
            <a:r>
              <a:rPr lang="en-IN"/>
              <a:t> 2021 Kasmo Inc. </a:t>
            </a:r>
          </a:p>
        </p:txBody>
      </p:sp>
      <p:sp>
        <p:nvSpPr>
          <p:cNvPr id="6" name="Slide Number Placeholder 5">
            <a:extLst>
              <a:ext uri="{FF2B5EF4-FFF2-40B4-BE49-F238E27FC236}">
                <a16:creationId xmlns:a16="http://schemas.microsoft.com/office/drawing/2014/main" id="{C02DD971-97DC-47AD-9C23-A9B3312FC55B}"/>
              </a:ext>
            </a:extLst>
          </p:cNvPr>
          <p:cNvSpPr>
            <a:spLocks noGrp="1"/>
          </p:cNvSpPr>
          <p:nvPr>
            <p:ph type="sldNum" sz="quarter" idx="12"/>
          </p:nvPr>
        </p:nvSpPr>
        <p:spPr/>
        <p:txBody>
          <a:bodyPr/>
          <a:lstStyle/>
          <a:p>
            <a:fld id="{D6E3B016-E95B-4EC2-BD6D-713D9C94F1DB}" type="slidenum">
              <a:rPr lang="en-IN" smtClean="0"/>
              <a:t>‹#›</a:t>
            </a:fld>
            <a:endParaRPr lang="en-IN"/>
          </a:p>
        </p:txBody>
      </p:sp>
    </p:spTree>
    <p:extLst>
      <p:ext uri="{BB962C8B-B14F-4D97-AF65-F5344CB8AC3E}">
        <p14:creationId xmlns:p14="http://schemas.microsoft.com/office/powerpoint/2010/main" val="336413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6.jp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7.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8.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1.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microsoft.com/office/2007/relationships/hdphoto" Target="../media/hdphoto2.wdp"/></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9.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hyperlink" Target="https://twitter.com/kasmocompany?lang=en" TargetMode="External"/><Relationship Id="rId18" Type="http://schemas.openxmlformats.org/officeDocument/2006/relationships/hyperlink" Target="https://kasmo.co/" TargetMode="External"/><Relationship Id="rId3" Type="http://schemas.openxmlformats.org/officeDocument/2006/relationships/slideLayout" Target="../slideLayouts/slideLayout25.xml"/><Relationship Id="rId21" Type="http://schemas.openxmlformats.org/officeDocument/2006/relationships/image" Target="../media/image4.png"/><Relationship Id="rId7" Type="http://schemas.openxmlformats.org/officeDocument/2006/relationships/slideLayout" Target="../slideLayouts/slideLayout29.xml"/><Relationship Id="rId12" Type="http://schemas.openxmlformats.org/officeDocument/2006/relationships/theme" Target="../theme/theme3.xml"/><Relationship Id="rId17" Type="http://schemas.microsoft.com/office/2007/relationships/hdphoto" Target="../media/hdphoto1.wdp"/><Relationship Id="rId2" Type="http://schemas.openxmlformats.org/officeDocument/2006/relationships/slideLayout" Target="../slideLayouts/slideLayout24.xml"/><Relationship Id="rId16" Type="http://schemas.openxmlformats.org/officeDocument/2006/relationships/image" Target="../media/image2.png"/><Relationship Id="rId20"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hyperlink" Target="https://in.linkedin.com/company/kasmo-technologies-pvt-ltd" TargetMode="External"/><Relationship Id="rId10" Type="http://schemas.openxmlformats.org/officeDocument/2006/relationships/slideLayout" Target="../slideLayouts/slideLayout32.xml"/><Relationship Id="rId19" Type="http://schemas.openxmlformats.org/officeDocument/2006/relationships/hyperlink" Target="https://www.youtube.com/c/KasmoCloud/featured" TargetMode="Externa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hyperlink" Target="https://www.facebook.com/kasmo.coo"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5993F-35F6-4C10-89E8-247260C6E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C9FC-CCE1-499F-AF04-03551708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F15F65-8BC3-4223-85B0-DC77CD889BE2}"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pic>
        <p:nvPicPr>
          <p:cNvPr id="7" name="Picture 6">
            <a:extLst>
              <a:ext uri="{FF2B5EF4-FFF2-40B4-BE49-F238E27FC236}">
                <a16:creationId xmlns:a16="http://schemas.microsoft.com/office/drawing/2014/main" id="{38D775B7-4D05-4DE0-9CE0-4FAB4FFBC2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spTree>
    <p:extLst>
      <p:ext uri="{BB962C8B-B14F-4D97-AF65-F5344CB8AC3E}">
        <p14:creationId xmlns:p14="http://schemas.microsoft.com/office/powerpoint/2010/main" val="1158394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5993F-35F6-4C10-89E8-247260C6E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C9FC-CCE1-499F-AF04-03551708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0661E-8976-49A8-BE79-3AC585EE1490}"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pic>
        <p:nvPicPr>
          <p:cNvPr id="7" name="Picture 6">
            <a:extLst>
              <a:ext uri="{FF2B5EF4-FFF2-40B4-BE49-F238E27FC236}">
                <a16:creationId xmlns:a16="http://schemas.microsoft.com/office/drawing/2014/main" id="{38D775B7-4D05-4DE0-9CE0-4FAB4FFBC2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sp>
        <p:nvSpPr>
          <p:cNvPr id="8" name="Rectangle: Rounded Corners 7">
            <a:extLst>
              <a:ext uri="{FF2B5EF4-FFF2-40B4-BE49-F238E27FC236}">
                <a16:creationId xmlns:a16="http://schemas.microsoft.com/office/drawing/2014/main" id="{63983EA1-DC6E-4003-9382-1954D12EF3F5}"/>
              </a:ext>
            </a:extLst>
          </p:cNvPr>
          <p:cNvSpPr/>
          <p:nvPr userDrawn="1"/>
        </p:nvSpPr>
        <p:spPr>
          <a:xfrm>
            <a:off x="1952625" y="2076451"/>
            <a:ext cx="9544050" cy="3771900"/>
          </a:xfrm>
          <a:prstGeom prst="roundRect">
            <a:avLst>
              <a:gd name="adj" fmla="val 5632"/>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77B27556-1683-4417-AA7A-68AFD121A7E5}"/>
              </a:ext>
            </a:extLst>
          </p:cNvPr>
          <p:cNvSpPr/>
          <p:nvPr userDrawn="1"/>
        </p:nvSpPr>
        <p:spPr>
          <a:xfrm>
            <a:off x="504825" y="590550"/>
            <a:ext cx="3333750" cy="3333750"/>
          </a:xfrm>
          <a:prstGeom prst="ellipse">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76891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5993F-35F6-4C10-89E8-247260C6E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C9FC-CCE1-499F-AF04-03551708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6A458-443E-4769-93CE-6BF1B1956B03}"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grpSp>
        <p:nvGrpSpPr>
          <p:cNvPr id="8" name="Group 7">
            <a:extLst>
              <a:ext uri="{FF2B5EF4-FFF2-40B4-BE49-F238E27FC236}">
                <a16:creationId xmlns:a16="http://schemas.microsoft.com/office/drawing/2014/main" id="{E4AD98EA-E0E8-4C8D-8E05-B60DBDD8AA3F}"/>
              </a:ext>
            </a:extLst>
          </p:cNvPr>
          <p:cNvGrpSpPr/>
          <p:nvPr userDrawn="1"/>
        </p:nvGrpSpPr>
        <p:grpSpPr>
          <a:xfrm>
            <a:off x="2737118" y="1511688"/>
            <a:ext cx="6717761" cy="1701075"/>
            <a:chOff x="2690213" y="1349763"/>
            <a:chExt cx="6717761" cy="1701075"/>
          </a:xfrm>
        </p:grpSpPr>
        <p:sp>
          <p:nvSpPr>
            <p:cNvPr id="9" name="TextBox 8">
              <a:extLst>
                <a:ext uri="{FF2B5EF4-FFF2-40B4-BE49-F238E27FC236}">
                  <a16:creationId xmlns:a16="http://schemas.microsoft.com/office/drawing/2014/main" id="{6F4EA33E-9C42-4FF1-AA9A-A026F0160D46}"/>
                </a:ext>
              </a:extLst>
            </p:cNvPr>
            <p:cNvSpPr txBox="1"/>
            <p:nvPr/>
          </p:nvSpPr>
          <p:spPr>
            <a:xfrm>
              <a:off x="4620689" y="1774443"/>
              <a:ext cx="4787285" cy="858953"/>
            </a:xfrm>
            <a:prstGeom prst="rect">
              <a:avLst/>
            </a:prstGeom>
            <a:noFill/>
          </p:spPr>
          <p:txBody>
            <a:bodyPr wrap="square" rtlCol="0">
              <a:spAutoFit/>
            </a:bodyPr>
            <a:lstStyle/>
            <a:p>
              <a:pPr algn="ctr">
                <a:lnSpc>
                  <a:spcPts val="5600"/>
                </a:lnSpc>
              </a:pPr>
              <a:r>
                <a:rPr lang="en-US" sz="7200" dirty="0" err="1">
                  <a:solidFill>
                    <a:srgbClr val="223E7D"/>
                  </a:solidFill>
                  <a:latin typeface="Bauhaus 93" panose="04030905020B02020C02" pitchFamily="82" charset="0"/>
                </a:rPr>
                <a:t>Kasmo</a:t>
              </a:r>
              <a:r>
                <a:rPr lang="en-US" sz="7200" dirty="0">
                  <a:solidFill>
                    <a:srgbClr val="223E7D"/>
                  </a:solidFill>
                  <a:latin typeface="Bauhaus 93" panose="04030905020B02020C02" pitchFamily="82" charset="0"/>
                </a:rPr>
                <a:t> Inc.</a:t>
              </a:r>
            </a:p>
          </p:txBody>
        </p:sp>
        <p:pic>
          <p:nvPicPr>
            <p:cNvPr id="10" name="Picture 9">
              <a:extLst>
                <a:ext uri="{FF2B5EF4-FFF2-40B4-BE49-F238E27FC236}">
                  <a16:creationId xmlns:a16="http://schemas.microsoft.com/office/drawing/2014/main" id="{BC5CCDA9-D58E-4787-BD5E-39FA27EBFA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90213" y="1349763"/>
              <a:ext cx="2112606" cy="1701075"/>
            </a:xfrm>
            <a:prstGeom prst="rect">
              <a:avLst/>
            </a:prstGeom>
          </p:spPr>
        </p:pic>
      </p:grpSp>
    </p:spTree>
    <p:extLst>
      <p:ext uri="{BB962C8B-B14F-4D97-AF65-F5344CB8AC3E}">
        <p14:creationId xmlns:p14="http://schemas.microsoft.com/office/powerpoint/2010/main" val="389201300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02ECF8-DAFE-4456-8FFD-E1A69624A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AEDF2-0C22-4303-8C20-BAFF02C225C9}" type="datetime1">
              <a:rPr lang="en-IN" smtClean="0"/>
              <a:t>05-10-2022</a:t>
            </a:fld>
            <a:endParaRPr lang="en-IN"/>
          </a:p>
        </p:txBody>
      </p:sp>
      <p:sp>
        <p:nvSpPr>
          <p:cNvPr id="5" name="Footer Placeholder 4">
            <a:extLst>
              <a:ext uri="{FF2B5EF4-FFF2-40B4-BE49-F238E27FC236}">
                <a16:creationId xmlns:a16="http://schemas.microsoft.com/office/drawing/2014/main" id="{1227ADE7-F8A4-4BDA-A019-D0E9BBF64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7EB3D3D2-3D9D-4A7A-BB10-883E67F35D34}"/>
              </a:ext>
            </a:extLst>
          </p:cNvPr>
          <p:cNvSpPr>
            <a:spLocks noGrp="1"/>
          </p:cNvSpPr>
          <p:nvPr>
            <p:ph type="sldNum" sz="quarter" idx="4"/>
          </p:nvPr>
        </p:nvSpPr>
        <p:spPr>
          <a:xfrm>
            <a:off x="11496675" y="6356350"/>
            <a:ext cx="47624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7F380FD2-B112-4EDB-BB1D-76A67EEABD4E}" type="slidenum">
              <a:rPr lang="en-IN" smtClean="0"/>
              <a:pPr/>
              <a:t>‹#›</a:t>
            </a:fld>
            <a:endParaRPr lang="en-IN" dirty="0"/>
          </a:p>
        </p:txBody>
      </p:sp>
      <p:sp>
        <p:nvSpPr>
          <p:cNvPr id="7" name="Arrow: Pentagon 6">
            <a:extLst>
              <a:ext uri="{FF2B5EF4-FFF2-40B4-BE49-F238E27FC236}">
                <a16:creationId xmlns:a16="http://schemas.microsoft.com/office/drawing/2014/main" id="{C65FBA89-1174-4278-81E8-68B65CCB49CF}"/>
              </a:ext>
            </a:extLst>
          </p:cNvPr>
          <p:cNvSpPr/>
          <p:nvPr userDrawn="1"/>
        </p:nvSpPr>
        <p:spPr>
          <a:xfrm>
            <a:off x="0" y="136525"/>
            <a:ext cx="6591300" cy="787400"/>
          </a:xfrm>
          <a:prstGeom prst="homePlate">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415B6E8E-C07F-41C3-98EC-B2E41262445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cxnSp>
        <p:nvCxnSpPr>
          <p:cNvPr id="12" name="Straight Connector 11">
            <a:extLst>
              <a:ext uri="{FF2B5EF4-FFF2-40B4-BE49-F238E27FC236}">
                <a16:creationId xmlns:a16="http://schemas.microsoft.com/office/drawing/2014/main" id="{C0CFF13F-2302-4B82-B5E2-F6B76597C9DA}"/>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98273C-AD7B-4130-A8B8-453BF45CB247}"/>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772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C31ED7-54B6-4464-B60F-7A5FE864AFE5}"/>
              </a:ext>
            </a:extLst>
          </p:cNvPr>
          <p:cNvPicPr>
            <a:picLocks noChangeAspect="1"/>
          </p:cNvPicPr>
          <p:nvPr userDrawn="1"/>
        </p:nvPicPr>
        <p:blipFill>
          <a:blip r:embed="rId13">
            <a:extLst>
              <a:ext uri="{BEBA8EAE-BF5A-486C-A8C5-ECC9F3942E4B}">
                <a14:imgProps xmlns:a14="http://schemas.microsoft.com/office/drawing/2010/main">
                  <a14:imgLayer r:embed="rId14">
                    <a14:imgEffect>
                      <a14:saturation sat="49000"/>
                    </a14:imgEffect>
                  </a14:imgLayer>
                </a14:imgProps>
              </a:ext>
              <a:ext uri="{28A0092B-C50C-407E-A947-70E740481C1C}">
                <a14:useLocalDpi xmlns:a14="http://schemas.microsoft.com/office/drawing/2010/main" val="0"/>
              </a:ext>
            </a:extLst>
          </a:blip>
          <a:stretch>
            <a:fillRect/>
          </a:stretch>
        </p:blipFill>
        <p:spPr>
          <a:xfrm>
            <a:off x="-114300" y="0"/>
            <a:ext cx="12306300" cy="6858000"/>
          </a:xfrm>
          <a:prstGeom prst="rect">
            <a:avLst/>
          </a:prstGeom>
        </p:spPr>
      </p:pic>
      <p:sp>
        <p:nvSpPr>
          <p:cNvPr id="4" name="Date Placeholder 3">
            <a:extLst>
              <a:ext uri="{FF2B5EF4-FFF2-40B4-BE49-F238E27FC236}">
                <a16:creationId xmlns:a16="http://schemas.microsoft.com/office/drawing/2014/main" id="{A302ECF8-DAFE-4456-8FFD-E1A69624A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2D81E-FDE2-43F9-B5B6-F66A30B4FD15}" type="datetime1">
              <a:rPr lang="en-IN" smtClean="0"/>
              <a:t>05-10-2022</a:t>
            </a:fld>
            <a:endParaRPr lang="en-IN"/>
          </a:p>
        </p:txBody>
      </p:sp>
      <p:sp>
        <p:nvSpPr>
          <p:cNvPr id="5" name="Footer Placeholder 4">
            <a:extLst>
              <a:ext uri="{FF2B5EF4-FFF2-40B4-BE49-F238E27FC236}">
                <a16:creationId xmlns:a16="http://schemas.microsoft.com/office/drawing/2014/main" id="{1227ADE7-F8A4-4BDA-A019-D0E9BBF64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7EB3D3D2-3D9D-4A7A-BB10-883E67F35D34}"/>
              </a:ext>
            </a:extLst>
          </p:cNvPr>
          <p:cNvSpPr>
            <a:spLocks noGrp="1"/>
          </p:cNvSpPr>
          <p:nvPr>
            <p:ph type="sldNum" sz="quarter" idx="4"/>
          </p:nvPr>
        </p:nvSpPr>
        <p:spPr>
          <a:xfrm>
            <a:off x="11496675" y="6356350"/>
            <a:ext cx="47624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7F380FD2-B112-4EDB-BB1D-76A67EEABD4E}" type="slidenum">
              <a:rPr lang="en-IN" smtClean="0"/>
              <a:pPr/>
              <a:t>‹#›</a:t>
            </a:fld>
            <a:endParaRPr lang="en-IN" dirty="0"/>
          </a:p>
        </p:txBody>
      </p:sp>
      <p:pic>
        <p:nvPicPr>
          <p:cNvPr id="8" name="Picture 7">
            <a:extLst>
              <a:ext uri="{FF2B5EF4-FFF2-40B4-BE49-F238E27FC236}">
                <a16:creationId xmlns:a16="http://schemas.microsoft.com/office/drawing/2014/main" id="{415B6E8E-C07F-41C3-98EC-B2E41262445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cxnSp>
        <p:nvCxnSpPr>
          <p:cNvPr id="12" name="Straight Connector 11">
            <a:extLst>
              <a:ext uri="{FF2B5EF4-FFF2-40B4-BE49-F238E27FC236}">
                <a16:creationId xmlns:a16="http://schemas.microsoft.com/office/drawing/2014/main" id="{C0CFF13F-2302-4B82-B5E2-F6B76597C9DA}"/>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98273C-AD7B-4130-A8B8-453BF45CB247}"/>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118E5B2-7EC4-4942-ABB9-0CD4185C2B21}"/>
              </a:ext>
            </a:extLst>
          </p:cNvPr>
          <p:cNvSpPr/>
          <p:nvPr userDrawn="1"/>
        </p:nvSpPr>
        <p:spPr>
          <a:xfrm>
            <a:off x="1924050" y="742950"/>
            <a:ext cx="8343900" cy="4838700"/>
          </a:xfrm>
          <a:prstGeom prst="roundRect">
            <a:avLst>
              <a:gd name="adj" fmla="val 11549"/>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11451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B3F522-91B2-4178-8DA6-07BB9F9A1A15}"/>
              </a:ext>
            </a:extLst>
          </p:cNvPr>
          <p:cNvSpPr/>
          <p:nvPr userDrawn="1"/>
        </p:nvSpPr>
        <p:spPr>
          <a:xfrm>
            <a:off x="0" y="1"/>
            <a:ext cx="12192000" cy="781050"/>
          </a:xfrm>
          <a:prstGeom prst="rect">
            <a:avLst/>
          </a:prstGeom>
          <a:solidFill>
            <a:srgbClr val="223E7D"/>
          </a:solidFill>
          <a:ln>
            <a:solidFill>
              <a:srgbClr val="223E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a:extLst>
              <a:ext uri="{FF2B5EF4-FFF2-40B4-BE49-F238E27FC236}">
                <a16:creationId xmlns:a16="http://schemas.microsoft.com/office/drawing/2014/main" id="{A302ECF8-DAFE-4456-8FFD-E1A69624A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ACF1E-5EC4-41E9-AFBD-A3742F6FC655}" type="datetime1">
              <a:rPr lang="en-IN" smtClean="0"/>
              <a:t>05-10-2022</a:t>
            </a:fld>
            <a:endParaRPr lang="en-IN"/>
          </a:p>
        </p:txBody>
      </p:sp>
      <p:sp>
        <p:nvSpPr>
          <p:cNvPr id="5" name="Footer Placeholder 4">
            <a:extLst>
              <a:ext uri="{FF2B5EF4-FFF2-40B4-BE49-F238E27FC236}">
                <a16:creationId xmlns:a16="http://schemas.microsoft.com/office/drawing/2014/main" id="{1227ADE7-F8A4-4BDA-A019-D0E9BBF64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7EB3D3D2-3D9D-4A7A-BB10-883E67F35D34}"/>
              </a:ext>
            </a:extLst>
          </p:cNvPr>
          <p:cNvSpPr>
            <a:spLocks noGrp="1"/>
          </p:cNvSpPr>
          <p:nvPr>
            <p:ph type="sldNum" sz="quarter" idx="4"/>
          </p:nvPr>
        </p:nvSpPr>
        <p:spPr>
          <a:xfrm>
            <a:off x="11544300" y="6356350"/>
            <a:ext cx="381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7F380FD2-B112-4EDB-BB1D-76A67EEABD4E}" type="slidenum">
              <a:rPr lang="en-IN" smtClean="0"/>
              <a:pPr/>
              <a:t>‹#›</a:t>
            </a:fld>
            <a:endParaRPr lang="en-IN"/>
          </a:p>
        </p:txBody>
      </p:sp>
      <p:pic>
        <p:nvPicPr>
          <p:cNvPr id="3" name="Picture 2">
            <a:extLst>
              <a:ext uri="{FF2B5EF4-FFF2-40B4-BE49-F238E27FC236}">
                <a16:creationId xmlns:a16="http://schemas.microsoft.com/office/drawing/2014/main" id="{7327DF81-A7D6-4ACB-8AE8-B71F432A97E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31633" y="0"/>
            <a:ext cx="1019651" cy="710214"/>
          </a:xfrm>
          <a:prstGeom prst="rect">
            <a:avLst/>
          </a:prstGeom>
        </p:spPr>
      </p:pic>
      <p:cxnSp>
        <p:nvCxnSpPr>
          <p:cNvPr id="11" name="Straight Connector 10">
            <a:extLst>
              <a:ext uri="{FF2B5EF4-FFF2-40B4-BE49-F238E27FC236}">
                <a16:creationId xmlns:a16="http://schemas.microsoft.com/office/drawing/2014/main" id="{1C01BD05-1216-4976-93C6-DBA16714C423}"/>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D6046E-3659-4CD9-BF92-DE27FD7533BD}"/>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345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5993F-35F6-4C10-89E8-247260C6E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C9FC-CCE1-499F-AF04-03551708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F15F65-8BC3-4223-85B0-DC77CD889BE2}"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pic>
        <p:nvPicPr>
          <p:cNvPr id="7" name="Picture 6">
            <a:extLst>
              <a:ext uri="{FF2B5EF4-FFF2-40B4-BE49-F238E27FC236}">
                <a16:creationId xmlns:a16="http://schemas.microsoft.com/office/drawing/2014/main" id="{38D775B7-4D05-4DE0-9CE0-4FAB4FFBC2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spTree>
    <p:extLst>
      <p:ext uri="{BB962C8B-B14F-4D97-AF65-F5344CB8AC3E}">
        <p14:creationId xmlns:p14="http://schemas.microsoft.com/office/powerpoint/2010/main" val="376212757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A35B24-2C35-4233-9374-0257B5576CF8}"/>
              </a:ext>
            </a:extLst>
          </p:cNvPr>
          <p:cNvSpPr/>
          <p:nvPr userDrawn="1"/>
        </p:nvSpPr>
        <p:spPr>
          <a:xfrm>
            <a:off x="5140960" y="3220085"/>
            <a:ext cx="7047841" cy="3627120"/>
          </a:xfrm>
          <a:prstGeom prst="rect">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Placeholder 1">
            <a:extLst>
              <a:ext uri="{FF2B5EF4-FFF2-40B4-BE49-F238E27FC236}">
                <a16:creationId xmlns:a16="http://schemas.microsoft.com/office/drawing/2014/main" id="{1FC56A88-286F-48B7-9578-14431EA7F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9A381B4A-3011-4785-80AA-B0967E0314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6258FE01-C1E7-42D7-9395-624FCAD5AC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86292-86E8-4A74-924B-5B4FB505C0D4}" type="datetime1">
              <a:rPr lang="en-IN" smtClean="0"/>
              <a:t>05-10-2022</a:t>
            </a:fld>
            <a:endParaRPr lang="en-IN"/>
          </a:p>
        </p:txBody>
      </p:sp>
      <p:sp>
        <p:nvSpPr>
          <p:cNvPr id="5" name="Footer Placeholder 4">
            <a:extLst>
              <a:ext uri="{FF2B5EF4-FFF2-40B4-BE49-F238E27FC236}">
                <a16:creationId xmlns:a16="http://schemas.microsoft.com/office/drawing/2014/main" id="{5FA5301E-20E0-4110-8CB4-AB16D1655D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Futura Bk BT" panose="020B0502020204020303" pitchFamily="34" charset="0"/>
              </a:defRPr>
            </a:lvl1pPr>
          </a:lstStyle>
          <a:p>
            <a:r>
              <a:rPr lang="en-IN" dirty="0"/>
              <a:t> 2021 </a:t>
            </a:r>
            <a:r>
              <a:rPr lang="en-IN" dirty="0" err="1"/>
              <a:t>Kasmo</a:t>
            </a:r>
            <a:r>
              <a:rPr lang="en-IN" dirty="0"/>
              <a:t> Inc. </a:t>
            </a:r>
          </a:p>
        </p:txBody>
      </p:sp>
      <p:sp>
        <p:nvSpPr>
          <p:cNvPr id="6" name="Slide Number Placeholder 5">
            <a:extLst>
              <a:ext uri="{FF2B5EF4-FFF2-40B4-BE49-F238E27FC236}">
                <a16:creationId xmlns:a16="http://schemas.microsoft.com/office/drawing/2014/main" id="{D4F27325-CEB6-49CC-AF48-EF8CDB783CAB}"/>
              </a:ext>
            </a:extLst>
          </p:cNvPr>
          <p:cNvSpPr>
            <a:spLocks noGrp="1"/>
          </p:cNvSpPr>
          <p:nvPr>
            <p:ph type="sldNum" sz="quarter" idx="4"/>
          </p:nvPr>
        </p:nvSpPr>
        <p:spPr>
          <a:xfrm>
            <a:off x="11544300" y="6356350"/>
            <a:ext cx="381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FFD5CDD-C734-4318-B45B-12C90F45022B}" type="slidenum">
              <a:rPr lang="en-IN" smtClean="0"/>
              <a:pPr/>
              <a:t>‹#›</a:t>
            </a:fld>
            <a:endParaRPr lang="en-IN" dirty="0"/>
          </a:p>
        </p:txBody>
      </p:sp>
      <p:grpSp>
        <p:nvGrpSpPr>
          <p:cNvPr id="9" name="Graphic 12">
            <a:extLst>
              <a:ext uri="{FF2B5EF4-FFF2-40B4-BE49-F238E27FC236}">
                <a16:creationId xmlns:a16="http://schemas.microsoft.com/office/drawing/2014/main" id="{F0307922-987A-45B0-A48D-E4097D75E6EA}"/>
              </a:ext>
            </a:extLst>
          </p:cNvPr>
          <p:cNvGrpSpPr/>
          <p:nvPr/>
        </p:nvGrpSpPr>
        <p:grpSpPr>
          <a:xfrm>
            <a:off x="6015574" y="4590937"/>
            <a:ext cx="243372" cy="199870"/>
            <a:chOff x="740650" y="3464242"/>
            <a:chExt cx="320107" cy="262889"/>
          </a:xfrm>
          <a:solidFill>
            <a:schemeClr val="bg1"/>
          </a:solidFill>
        </p:grpSpPr>
        <p:sp>
          <p:nvSpPr>
            <p:cNvPr id="13" name="Graphic 12">
              <a:hlinkClick r:id="rId13"/>
              <a:extLst>
                <a:ext uri="{FF2B5EF4-FFF2-40B4-BE49-F238E27FC236}">
                  <a16:creationId xmlns:a16="http://schemas.microsoft.com/office/drawing/2014/main" id="{61105F9C-993C-4322-9F4B-450BD4A73785}"/>
                </a:ext>
              </a:extLst>
            </p:cNvPr>
            <p:cNvSpPr/>
            <p:nvPr/>
          </p:nvSpPr>
          <p:spPr>
            <a:xfrm>
              <a:off x="740650" y="3464242"/>
              <a:ext cx="320107" cy="261091"/>
            </a:xfrm>
            <a:custGeom>
              <a:avLst/>
              <a:gdLst>
                <a:gd name="connsiteX0" fmla="*/ 319482 w 320107"/>
                <a:gd name="connsiteY0" fmla="*/ 33337 h 261091"/>
                <a:gd name="connsiteX1" fmla="*/ 287097 w 320107"/>
                <a:gd name="connsiteY1" fmla="*/ 42862 h 261091"/>
                <a:gd name="connsiteX2" fmla="*/ 303290 w 320107"/>
                <a:gd name="connsiteY2" fmla="*/ 27622 h 261091"/>
                <a:gd name="connsiteX3" fmla="*/ 313767 w 320107"/>
                <a:gd name="connsiteY3" fmla="*/ 8572 h 261091"/>
                <a:gd name="connsiteX4" fmla="*/ 313767 w 320107"/>
                <a:gd name="connsiteY4" fmla="*/ 6668 h 261091"/>
                <a:gd name="connsiteX5" fmla="*/ 311862 w 320107"/>
                <a:gd name="connsiteY5" fmla="*/ 6668 h 261091"/>
                <a:gd name="connsiteX6" fmla="*/ 273762 w 320107"/>
                <a:gd name="connsiteY6" fmla="*/ 20955 h 261091"/>
                <a:gd name="connsiteX7" fmla="*/ 270905 w 320107"/>
                <a:gd name="connsiteY7" fmla="*/ 20003 h 261091"/>
                <a:gd name="connsiteX8" fmla="*/ 267095 w 320107"/>
                <a:gd name="connsiteY8" fmla="*/ 16193 h 261091"/>
                <a:gd name="connsiteX9" fmla="*/ 248997 w 320107"/>
                <a:gd name="connsiteY9" fmla="*/ 4762 h 261091"/>
                <a:gd name="connsiteX10" fmla="*/ 220422 w 320107"/>
                <a:gd name="connsiteY10" fmla="*/ 0 h 261091"/>
                <a:gd name="connsiteX11" fmla="*/ 193752 w 320107"/>
                <a:gd name="connsiteY11" fmla="*/ 7620 h 261091"/>
                <a:gd name="connsiteX12" fmla="*/ 171845 w 320107"/>
                <a:gd name="connsiteY12" fmla="*/ 25718 h 261091"/>
                <a:gd name="connsiteX13" fmla="*/ 158510 w 320107"/>
                <a:gd name="connsiteY13" fmla="*/ 51435 h 261091"/>
                <a:gd name="connsiteX14" fmla="*/ 157557 w 320107"/>
                <a:gd name="connsiteY14" fmla="*/ 79058 h 261091"/>
                <a:gd name="connsiteX15" fmla="*/ 156605 w 320107"/>
                <a:gd name="connsiteY15" fmla="*/ 80963 h 261091"/>
                <a:gd name="connsiteX16" fmla="*/ 25160 w 320107"/>
                <a:gd name="connsiteY16" fmla="*/ 14287 h 261091"/>
                <a:gd name="connsiteX17" fmla="*/ 21350 w 320107"/>
                <a:gd name="connsiteY17" fmla="*/ 14287 h 261091"/>
                <a:gd name="connsiteX18" fmla="*/ 32780 w 320107"/>
                <a:gd name="connsiteY18" fmla="*/ 92392 h 261091"/>
                <a:gd name="connsiteX19" fmla="*/ 40400 w 320107"/>
                <a:gd name="connsiteY19" fmla="*/ 99060 h 261091"/>
                <a:gd name="connsiteX20" fmla="*/ 14682 w 320107"/>
                <a:gd name="connsiteY20" fmla="*/ 92392 h 261091"/>
                <a:gd name="connsiteX21" fmla="*/ 11825 w 320107"/>
                <a:gd name="connsiteY21" fmla="*/ 93345 h 261091"/>
                <a:gd name="connsiteX22" fmla="*/ 11825 w 320107"/>
                <a:gd name="connsiteY22" fmla="*/ 100965 h 261091"/>
                <a:gd name="connsiteX23" fmla="*/ 53735 w 320107"/>
                <a:gd name="connsiteY23" fmla="*/ 154305 h 261091"/>
                <a:gd name="connsiteX24" fmla="*/ 62307 w 320107"/>
                <a:gd name="connsiteY24" fmla="*/ 157163 h 261091"/>
                <a:gd name="connsiteX25" fmla="*/ 37542 w 320107"/>
                <a:gd name="connsiteY25" fmla="*/ 158115 h 261091"/>
                <a:gd name="connsiteX26" fmla="*/ 35637 w 320107"/>
                <a:gd name="connsiteY26" fmla="*/ 160020 h 261091"/>
                <a:gd name="connsiteX27" fmla="*/ 88025 w 320107"/>
                <a:gd name="connsiteY27" fmla="*/ 203835 h 261091"/>
                <a:gd name="connsiteX28" fmla="*/ 94692 w 320107"/>
                <a:gd name="connsiteY28" fmla="*/ 204788 h 261091"/>
                <a:gd name="connsiteX29" fmla="*/ 94692 w 320107"/>
                <a:gd name="connsiteY29" fmla="*/ 204788 h 261091"/>
                <a:gd name="connsiteX30" fmla="*/ 59450 w 320107"/>
                <a:gd name="connsiteY30" fmla="*/ 223838 h 261091"/>
                <a:gd name="connsiteX31" fmla="*/ 5157 w 320107"/>
                <a:gd name="connsiteY31" fmla="*/ 230505 h 261091"/>
                <a:gd name="connsiteX32" fmla="*/ 395 w 320107"/>
                <a:gd name="connsiteY32" fmla="*/ 230505 h 261091"/>
                <a:gd name="connsiteX33" fmla="*/ 1347 w 320107"/>
                <a:gd name="connsiteY33" fmla="*/ 232410 h 261091"/>
                <a:gd name="connsiteX34" fmla="*/ 12777 w 320107"/>
                <a:gd name="connsiteY34" fmla="*/ 239078 h 261091"/>
                <a:gd name="connsiteX35" fmla="*/ 48972 w 320107"/>
                <a:gd name="connsiteY35" fmla="*/ 253365 h 261091"/>
                <a:gd name="connsiteX36" fmla="*/ 235662 w 320107"/>
                <a:gd name="connsiteY36" fmla="*/ 209550 h 261091"/>
                <a:gd name="connsiteX37" fmla="*/ 287097 w 320107"/>
                <a:gd name="connsiteY37" fmla="*/ 66675 h 261091"/>
                <a:gd name="connsiteX38" fmla="*/ 290907 w 320107"/>
                <a:gd name="connsiteY38" fmla="*/ 62865 h 261091"/>
                <a:gd name="connsiteX39" fmla="*/ 316625 w 320107"/>
                <a:gd name="connsiteY39" fmla="*/ 36195 h 261091"/>
                <a:gd name="connsiteX40" fmla="*/ 318530 w 320107"/>
                <a:gd name="connsiteY40" fmla="*/ 31433 h 261091"/>
                <a:gd name="connsiteX41" fmla="*/ 318530 w 320107"/>
                <a:gd name="connsiteY41" fmla="*/ 31433 h 261091"/>
                <a:gd name="connsiteX42" fmla="*/ 319482 w 320107"/>
                <a:gd name="connsiteY42" fmla="*/ 33337 h 26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0107" h="261091">
                  <a:moveTo>
                    <a:pt x="319482" y="33337"/>
                  </a:moveTo>
                  <a:cubicBezTo>
                    <a:pt x="309005" y="38100"/>
                    <a:pt x="298527" y="40958"/>
                    <a:pt x="287097" y="42862"/>
                  </a:cubicBezTo>
                  <a:cubicBezTo>
                    <a:pt x="291860" y="40958"/>
                    <a:pt x="299480" y="31433"/>
                    <a:pt x="303290" y="27622"/>
                  </a:cubicBezTo>
                  <a:cubicBezTo>
                    <a:pt x="308052" y="21908"/>
                    <a:pt x="311862" y="15240"/>
                    <a:pt x="313767" y="8572"/>
                  </a:cubicBezTo>
                  <a:cubicBezTo>
                    <a:pt x="313767" y="7620"/>
                    <a:pt x="314720" y="7620"/>
                    <a:pt x="313767" y="6668"/>
                  </a:cubicBezTo>
                  <a:cubicBezTo>
                    <a:pt x="312815" y="6668"/>
                    <a:pt x="312815" y="6668"/>
                    <a:pt x="311862" y="6668"/>
                  </a:cubicBezTo>
                  <a:cubicBezTo>
                    <a:pt x="299480" y="13335"/>
                    <a:pt x="287097" y="18097"/>
                    <a:pt x="273762" y="20955"/>
                  </a:cubicBezTo>
                  <a:cubicBezTo>
                    <a:pt x="272810" y="20955"/>
                    <a:pt x="271857" y="20955"/>
                    <a:pt x="270905" y="20003"/>
                  </a:cubicBezTo>
                  <a:cubicBezTo>
                    <a:pt x="269952" y="19050"/>
                    <a:pt x="269000" y="17145"/>
                    <a:pt x="267095" y="16193"/>
                  </a:cubicBezTo>
                  <a:cubicBezTo>
                    <a:pt x="261380" y="11430"/>
                    <a:pt x="255665" y="7620"/>
                    <a:pt x="248997" y="4762"/>
                  </a:cubicBezTo>
                  <a:cubicBezTo>
                    <a:pt x="240425" y="952"/>
                    <a:pt x="229947" y="0"/>
                    <a:pt x="220422" y="0"/>
                  </a:cubicBezTo>
                  <a:cubicBezTo>
                    <a:pt x="210897" y="952"/>
                    <a:pt x="201372" y="2857"/>
                    <a:pt x="193752" y="7620"/>
                  </a:cubicBezTo>
                  <a:cubicBezTo>
                    <a:pt x="185180" y="12383"/>
                    <a:pt x="177560" y="18097"/>
                    <a:pt x="171845" y="25718"/>
                  </a:cubicBezTo>
                  <a:cubicBezTo>
                    <a:pt x="166130" y="33337"/>
                    <a:pt x="161367" y="41910"/>
                    <a:pt x="158510" y="51435"/>
                  </a:cubicBezTo>
                  <a:cubicBezTo>
                    <a:pt x="156605" y="60960"/>
                    <a:pt x="156605" y="69533"/>
                    <a:pt x="157557" y="79058"/>
                  </a:cubicBezTo>
                  <a:cubicBezTo>
                    <a:pt x="157557" y="80963"/>
                    <a:pt x="157557" y="80963"/>
                    <a:pt x="156605" y="80963"/>
                  </a:cubicBezTo>
                  <a:cubicBezTo>
                    <a:pt x="104217" y="73342"/>
                    <a:pt x="60402" y="54292"/>
                    <a:pt x="25160" y="14287"/>
                  </a:cubicBezTo>
                  <a:cubicBezTo>
                    <a:pt x="23255" y="12383"/>
                    <a:pt x="23255" y="12383"/>
                    <a:pt x="21350" y="14287"/>
                  </a:cubicBezTo>
                  <a:cubicBezTo>
                    <a:pt x="6110" y="37148"/>
                    <a:pt x="13730" y="74295"/>
                    <a:pt x="32780" y="92392"/>
                  </a:cubicBezTo>
                  <a:cubicBezTo>
                    <a:pt x="35637" y="95250"/>
                    <a:pt x="37542" y="97155"/>
                    <a:pt x="40400" y="99060"/>
                  </a:cubicBezTo>
                  <a:cubicBezTo>
                    <a:pt x="39447" y="99060"/>
                    <a:pt x="26112" y="98108"/>
                    <a:pt x="14682" y="92392"/>
                  </a:cubicBezTo>
                  <a:cubicBezTo>
                    <a:pt x="12777" y="91440"/>
                    <a:pt x="12777" y="92392"/>
                    <a:pt x="11825" y="93345"/>
                  </a:cubicBezTo>
                  <a:cubicBezTo>
                    <a:pt x="11825" y="96203"/>
                    <a:pt x="11825" y="98108"/>
                    <a:pt x="11825" y="100965"/>
                  </a:cubicBezTo>
                  <a:cubicBezTo>
                    <a:pt x="14682" y="124777"/>
                    <a:pt x="30875" y="145733"/>
                    <a:pt x="53735" y="154305"/>
                  </a:cubicBezTo>
                  <a:cubicBezTo>
                    <a:pt x="56592" y="155258"/>
                    <a:pt x="59450" y="156210"/>
                    <a:pt x="62307" y="157163"/>
                  </a:cubicBezTo>
                  <a:cubicBezTo>
                    <a:pt x="57545" y="158115"/>
                    <a:pt x="51830" y="159068"/>
                    <a:pt x="37542" y="158115"/>
                  </a:cubicBezTo>
                  <a:cubicBezTo>
                    <a:pt x="35637" y="158115"/>
                    <a:pt x="34685" y="159068"/>
                    <a:pt x="35637" y="160020"/>
                  </a:cubicBezTo>
                  <a:cubicBezTo>
                    <a:pt x="46115" y="189548"/>
                    <a:pt x="69927" y="199073"/>
                    <a:pt x="88025" y="203835"/>
                  </a:cubicBezTo>
                  <a:cubicBezTo>
                    <a:pt x="89930" y="203835"/>
                    <a:pt x="92787" y="203835"/>
                    <a:pt x="94692" y="204788"/>
                  </a:cubicBezTo>
                  <a:cubicBezTo>
                    <a:pt x="94692" y="204788"/>
                    <a:pt x="94692" y="204788"/>
                    <a:pt x="94692" y="204788"/>
                  </a:cubicBezTo>
                  <a:cubicBezTo>
                    <a:pt x="88977" y="213360"/>
                    <a:pt x="68975" y="220028"/>
                    <a:pt x="59450" y="223838"/>
                  </a:cubicBezTo>
                  <a:cubicBezTo>
                    <a:pt x="42305" y="229553"/>
                    <a:pt x="23255" y="232410"/>
                    <a:pt x="5157" y="230505"/>
                  </a:cubicBezTo>
                  <a:cubicBezTo>
                    <a:pt x="2300" y="230505"/>
                    <a:pt x="1347" y="230505"/>
                    <a:pt x="395" y="230505"/>
                  </a:cubicBezTo>
                  <a:cubicBezTo>
                    <a:pt x="-558" y="231458"/>
                    <a:pt x="395" y="231458"/>
                    <a:pt x="1347" y="232410"/>
                  </a:cubicBezTo>
                  <a:cubicBezTo>
                    <a:pt x="5157" y="235268"/>
                    <a:pt x="8967" y="237173"/>
                    <a:pt x="12777" y="239078"/>
                  </a:cubicBezTo>
                  <a:cubicBezTo>
                    <a:pt x="24207" y="244793"/>
                    <a:pt x="36590" y="250508"/>
                    <a:pt x="48972" y="253365"/>
                  </a:cubicBezTo>
                  <a:cubicBezTo>
                    <a:pt x="113742" y="271463"/>
                    <a:pt x="187085" y="258128"/>
                    <a:pt x="235662" y="209550"/>
                  </a:cubicBezTo>
                  <a:cubicBezTo>
                    <a:pt x="273762" y="171450"/>
                    <a:pt x="287097" y="119063"/>
                    <a:pt x="287097" y="66675"/>
                  </a:cubicBezTo>
                  <a:cubicBezTo>
                    <a:pt x="287097" y="64770"/>
                    <a:pt x="289955" y="63817"/>
                    <a:pt x="290907" y="62865"/>
                  </a:cubicBezTo>
                  <a:cubicBezTo>
                    <a:pt x="300432" y="55245"/>
                    <a:pt x="309005" y="46673"/>
                    <a:pt x="316625" y="36195"/>
                  </a:cubicBezTo>
                  <a:cubicBezTo>
                    <a:pt x="318530" y="34290"/>
                    <a:pt x="318530" y="32385"/>
                    <a:pt x="318530" y="31433"/>
                  </a:cubicBezTo>
                  <a:cubicBezTo>
                    <a:pt x="318530" y="31433"/>
                    <a:pt x="318530" y="31433"/>
                    <a:pt x="318530" y="31433"/>
                  </a:cubicBezTo>
                  <a:cubicBezTo>
                    <a:pt x="320435" y="32385"/>
                    <a:pt x="320435" y="32385"/>
                    <a:pt x="319482" y="33337"/>
                  </a:cubicBezTo>
                  <a:close/>
                </a:path>
              </a:pathLst>
            </a:custGeom>
            <a:grpFill/>
            <a:ln w="9525" cap="flat">
              <a:noFill/>
              <a:prstDash val="solid"/>
              <a:miter/>
            </a:ln>
          </p:spPr>
          <p:txBody>
            <a:bodyPr rtlCol="0" anchor="ctr"/>
            <a:lstStyle/>
            <a:p>
              <a:endParaRPr lang="en-US" dirty="0"/>
            </a:p>
          </p:txBody>
        </p:sp>
        <p:sp>
          <p:nvSpPr>
            <p:cNvPr id="14" name="Graphic 12">
              <a:extLst>
                <a:ext uri="{FF2B5EF4-FFF2-40B4-BE49-F238E27FC236}">
                  <a16:creationId xmlns:a16="http://schemas.microsoft.com/office/drawing/2014/main" id="{93A31391-9F9B-41C1-AA07-45D3823CAEB4}"/>
                </a:ext>
              </a:extLst>
            </p:cNvPr>
            <p:cNvSpPr/>
            <p:nvPr/>
          </p:nvSpPr>
          <p:spPr>
            <a:xfrm>
              <a:off x="837247" y="3726180"/>
              <a:ext cx="12288" cy="9525"/>
            </a:xfrm>
            <a:custGeom>
              <a:avLst/>
              <a:gdLst>
                <a:gd name="connsiteX0" fmla="*/ 0 w 12288"/>
                <a:gd name="connsiteY0" fmla="*/ 0 h 9525"/>
                <a:gd name="connsiteX1" fmla="*/ 0 w 12288"/>
                <a:gd name="connsiteY1" fmla="*/ 0 h 9525"/>
                <a:gd name="connsiteX2" fmla="*/ 0 w 12288"/>
                <a:gd name="connsiteY2" fmla="*/ 0 h 9525"/>
              </a:gdLst>
              <a:ahLst/>
              <a:cxnLst>
                <a:cxn ang="0">
                  <a:pos x="connsiteX0" y="connsiteY0"/>
                </a:cxn>
                <a:cxn ang="0">
                  <a:pos x="connsiteX1" y="connsiteY1"/>
                </a:cxn>
                <a:cxn ang="0">
                  <a:pos x="connsiteX2" y="connsiteY2"/>
                </a:cxn>
              </a:cxnLst>
              <a:rect l="l" t="t" r="r" b="b"/>
              <a:pathLst>
                <a:path w="12288" h="9525">
                  <a:moveTo>
                    <a:pt x="0" y="0"/>
                  </a:moveTo>
                  <a:cubicBezTo>
                    <a:pt x="26670" y="0"/>
                    <a:pt x="1905" y="0"/>
                    <a:pt x="0" y="0"/>
                  </a:cubicBezTo>
                  <a:cubicBezTo>
                    <a:pt x="3810" y="0"/>
                    <a:pt x="0" y="0"/>
                    <a:pt x="0" y="0"/>
                  </a:cubicBezTo>
                  <a:close/>
                </a:path>
              </a:pathLst>
            </a:custGeom>
            <a:grpFill/>
            <a:ln w="9525"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8A753D57-25CC-4A6B-A2AE-628DF328521E}"/>
                </a:ext>
              </a:extLst>
            </p:cNvPr>
            <p:cNvSpPr/>
            <p:nvPr/>
          </p:nvSpPr>
          <p:spPr>
            <a:xfrm>
              <a:off x="835130" y="3726180"/>
              <a:ext cx="2116" cy="423"/>
            </a:xfrm>
            <a:custGeom>
              <a:avLst/>
              <a:gdLst>
                <a:gd name="connsiteX0" fmla="*/ 2117 w 2116"/>
                <a:gd name="connsiteY0" fmla="*/ 0 h 423"/>
                <a:gd name="connsiteX1" fmla="*/ 2117 w 2116"/>
                <a:gd name="connsiteY1" fmla="*/ 0 h 423"/>
                <a:gd name="connsiteX2" fmla="*/ 2117 w 2116"/>
                <a:gd name="connsiteY2" fmla="*/ 0 h 423"/>
              </a:gdLst>
              <a:ahLst/>
              <a:cxnLst>
                <a:cxn ang="0">
                  <a:pos x="connsiteX0" y="connsiteY0"/>
                </a:cxn>
                <a:cxn ang="0">
                  <a:pos x="connsiteX1" y="connsiteY1"/>
                </a:cxn>
                <a:cxn ang="0">
                  <a:pos x="connsiteX2" y="connsiteY2"/>
                </a:cxn>
              </a:cxnLst>
              <a:rect l="l" t="t" r="r" b="b"/>
              <a:pathLst>
                <a:path w="2116" h="423">
                  <a:moveTo>
                    <a:pt x="2117" y="0"/>
                  </a:moveTo>
                  <a:cubicBezTo>
                    <a:pt x="2117" y="952"/>
                    <a:pt x="-2646" y="0"/>
                    <a:pt x="2117" y="0"/>
                  </a:cubicBezTo>
                  <a:cubicBezTo>
                    <a:pt x="2117" y="0"/>
                    <a:pt x="1164" y="0"/>
                    <a:pt x="2117" y="0"/>
                  </a:cubicBezTo>
                  <a:close/>
                </a:path>
              </a:pathLst>
            </a:custGeom>
            <a:grpFill/>
            <a:ln w="9525"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CF4C39E8-3871-4E1F-B997-3DDB41828EE5}"/>
                </a:ext>
              </a:extLst>
            </p:cNvPr>
            <p:cNvSpPr/>
            <p:nvPr/>
          </p:nvSpPr>
          <p:spPr>
            <a:xfrm>
              <a:off x="847725" y="3726709"/>
              <a:ext cx="2540" cy="423"/>
            </a:xfrm>
            <a:custGeom>
              <a:avLst/>
              <a:gdLst>
                <a:gd name="connsiteX0" fmla="*/ 0 w 2540"/>
                <a:gd name="connsiteY0" fmla="*/ 423 h 423"/>
                <a:gd name="connsiteX1" fmla="*/ 0 w 2540"/>
                <a:gd name="connsiteY1" fmla="*/ 423 h 423"/>
                <a:gd name="connsiteX2" fmla="*/ 0 w 2540"/>
                <a:gd name="connsiteY2" fmla="*/ 423 h 423"/>
              </a:gdLst>
              <a:ahLst/>
              <a:cxnLst>
                <a:cxn ang="0">
                  <a:pos x="connsiteX0" y="connsiteY0"/>
                </a:cxn>
                <a:cxn ang="0">
                  <a:pos x="connsiteX1" y="connsiteY1"/>
                </a:cxn>
                <a:cxn ang="0">
                  <a:pos x="connsiteX2" y="connsiteY2"/>
                </a:cxn>
              </a:cxnLst>
              <a:rect l="l" t="t" r="r" b="b"/>
              <a:pathLst>
                <a:path w="2540" h="423">
                  <a:moveTo>
                    <a:pt x="0" y="423"/>
                  </a:moveTo>
                  <a:cubicBezTo>
                    <a:pt x="0" y="-529"/>
                    <a:pt x="5715" y="423"/>
                    <a:pt x="0" y="423"/>
                  </a:cubicBezTo>
                  <a:cubicBezTo>
                    <a:pt x="0" y="-529"/>
                    <a:pt x="953" y="423"/>
                    <a:pt x="0" y="423"/>
                  </a:cubicBezTo>
                  <a:close/>
                </a:path>
              </a:pathLst>
            </a:custGeom>
            <a:grpFill/>
            <a:ln w="9525"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2D6C7FD1-6D95-4E31-9E57-677612E1491C}"/>
                </a:ext>
              </a:extLst>
            </p:cNvPr>
            <p:cNvSpPr/>
            <p:nvPr/>
          </p:nvSpPr>
          <p:spPr>
            <a:xfrm>
              <a:off x="960119" y="3466147"/>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953" y="0"/>
                    <a:pt x="0" y="0"/>
                    <a:pt x="0" y="0"/>
                  </a:cubicBezTo>
                  <a:cubicBezTo>
                    <a:pt x="0" y="0"/>
                    <a:pt x="0" y="0"/>
                    <a:pt x="953" y="0"/>
                  </a:cubicBezTo>
                  <a:close/>
                </a:path>
              </a:pathLst>
            </a:custGeom>
            <a:grpFill/>
            <a:ln w="9525" cap="flat">
              <a:noFill/>
              <a:prstDash val="solid"/>
              <a:miter/>
            </a:ln>
          </p:spPr>
          <p:txBody>
            <a:bodyPr rtlCol="0" anchor="ctr"/>
            <a:lstStyle/>
            <a:p>
              <a:endParaRPr lang="en-US"/>
            </a:p>
          </p:txBody>
        </p:sp>
      </p:grpSp>
      <p:sp>
        <p:nvSpPr>
          <p:cNvPr id="10" name="Graphic 12">
            <a:hlinkClick r:id="rId14"/>
            <a:extLst>
              <a:ext uri="{FF2B5EF4-FFF2-40B4-BE49-F238E27FC236}">
                <a16:creationId xmlns:a16="http://schemas.microsoft.com/office/drawing/2014/main" id="{9AB74B96-C5C2-4AF1-9B81-B115688BA205}"/>
              </a:ext>
            </a:extLst>
          </p:cNvPr>
          <p:cNvSpPr/>
          <p:nvPr/>
        </p:nvSpPr>
        <p:spPr>
          <a:xfrm>
            <a:off x="6510853" y="4566355"/>
            <a:ext cx="115142" cy="247666"/>
          </a:xfrm>
          <a:custGeom>
            <a:avLst/>
            <a:gdLst>
              <a:gd name="connsiteX0" fmla="*/ 33338 w 151447"/>
              <a:gd name="connsiteY0" fmla="*/ 163830 h 325755"/>
              <a:gd name="connsiteX1" fmla="*/ 33338 w 151447"/>
              <a:gd name="connsiteY1" fmla="*/ 321945 h 325755"/>
              <a:gd name="connsiteX2" fmla="*/ 37148 w 151447"/>
              <a:gd name="connsiteY2" fmla="*/ 325755 h 325755"/>
              <a:gd name="connsiteX3" fmla="*/ 96202 w 151447"/>
              <a:gd name="connsiteY3" fmla="*/ 325755 h 325755"/>
              <a:gd name="connsiteX4" fmla="*/ 100013 w 151447"/>
              <a:gd name="connsiteY4" fmla="*/ 321945 h 325755"/>
              <a:gd name="connsiteX5" fmla="*/ 100013 w 151447"/>
              <a:gd name="connsiteY5" fmla="*/ 161925 h 325755"/>
              <a:gd name="connsiteX6" fmla="*/ 142875 w 151447"/>
              <a:gd name="connsiteY6" fmla="*/ 161925 h 325755"/>
              <a:gd name="connsiteX7" fmla="*/ 146685 w 151447"/>
              <a:gd name="connsiteY7" fmla="*/ 158115 h 325755"/>
              <a:gd name="connsiteX8" fmla="*/ 150495 w 151447"/>
              <a:gd name="connsiteY8" fmla="*/ 109538 h 325755"/>
              <a:gd name="connsiteX9" fmla="*/ 146685 w 151447"/>
              <a:gd name="connsiteY9" fmla="*/ 104775 h 325755"/>
              <a:gd name="connsiteX10" fmla="*/ 100013 w 151447"/>
              <a:gd name="connsiteY10" fmla="*/ 104775 h 325755"/>
              <a:gd name="connsiteX11" fmla="*/ 100013 w 151447"/>
              <a:gd name="connsiteY11" fmla="*/ 70485 h 325755"/>
              <a:gd name="connsiteX12" fmla="*/ 114300 w 151447"/>
              <a:gd name="connsiteY12" fmla="*/ 56198 h 325755"/>
              <a:gd name="connsiteX13" fmla="*/ 146685 w 151447"/>
              <a:gd name="connsiteY13" fmla="*/ 56198 h 325755"/>
              <a:gd name="connsiteX14" fmla="*/ 151448 w 151447"/>
              <a:gd name="connsiteY14" fmla="*/ 52388 h 325755"/>
              <a:gd name="connsiteX15" fmla="*/ 151448 w 151447"/>
              <a:gd name="connsiteY15" fmla="*/ 3810 h 325755"/>
              <a:gd name="connsiteX16" fmla="*/ 147638 w 151447"/>
              <a:gd name="connsiteY16" fmla="*/ 0 h 325755"/>
              <a:gd name="connsiteX17" fmla="*/ 92393 w 151447"/>
              <a:gd name="connsiteY17" fmla="*/ 0 h 325755"/>
              <a:gd name="connsiteX18" fmla="*/ 33338 w 151447"/>
              <a:gd name="connsiteY18" fmla="*/ 59055 h 325755"/>
              <a:gd name="connsiteX19" fmla="*/ 33338 w 151447"/>
              <a:gd name="connsiteY19" fmla="*/ 105728 h 325755"/>
              <a:gd name="connsiteX20" fmla="*/ 3810 w 151447"/>
              <a:gd name="connsiteY20" fmla="*/ 105728 h 325755"/>
              <a:gd name="connsiteX21" fmla="*/ 0 w 151447"/>
              <a:gd name="connsiteY21" fmla="*/ 109538 h 325755"/>
              <a:gd name="connsiteX22" fmla="*/ 0 w 151447"/>
              <a:gd name="connsiteY22" fmla="*/ 157163 h 325755"/>
              <a:gd name="connsiteX23" fmla="*/ 3810 w 151447"/>
              <a:gd name="connsiteY23" fmla="*/ 160973 h 325755"/>
              <a:gd name="connsiteX24" fmla="*/ 33338 w 151447"/>
              <a:gd name="connsiteY24" fmla="*/ 160973 h 325755"/>
              <a:gd name="connsiteX25" fmla="*/ 33338 w 151447"/>
              <a:gd name="connsiteY25" fmla="*/ 163830 h 32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1447" h="325755">
                <a:moveTo>
                  <a:pt x="33338" y="163830"/>
                </a:moveTo>
                <a:lnTo>
                  <a:pt x="33338" y="321945"/>
                </a:lnTo>
                <a:cubicBezTo>
                  <a:pt x="33338" y="323850"/>
                  <a:pt x="35243" y="325755"/>
                  <a:pt x="37148" y="325755"/>
                </a:cubicBezTo>
                <a:lnTo>
                  <a:pt x="96202" y="325755"/>
                </a:lnTo>
                <a:cubicBezTo>
                  <a:pt x="98108" y="325755"/>
                  <a:pt x="100013" y="323850"/>
                  <a:pt x="100013" y="321945"/>
                </a:cubicBezTo>
                <a:lnTo>
                  <a:pt x="100013" y="161925"/>
                </a:lnTo>
                <a:lnTo>
                  <a:pt x="142875" y="161925"/>
                </a:lnTo>
                <a:cubicBezTo>
                  <a:pt x="144780" y="161925"/>
                  <a:pt x="146685" y="160020"/>
                  <a:pt x="146685" y="158115"/>
                </a:cubicBezTo>
                <a:lnTo>
                  <a:pt x="150495" y="109538"/>
                </a:lnTo>
                <a:cubicBezTo>
                  <a:pt x="150495" y="106680"/>
                  <a:pt x="148590" y="104775"/>
                  <a:pt x="146685" y="104775"/>
                </a:cubicBezTo>
                <a:lnTo>
                  <a:pt x="100013" y="104775"/>
                </a:lnTo>
                <a:lnTo>
                  <a:pt x="100013" y="70485"/>
                </a:lnTo>
                <a:cubicBezTo>
                  <a:pt x="100013" y="62865"/>
                  <a:pt x="106680" y="56198"/>
                  <a:pt x="114300" y="56198"/>
                </a:cubicBezTo>
                <a:lnTo>
                  <a:pt x="146685" y="56198"/>
                </a:lnTo>
                <a:cubicBezTo>
                  <a:pt x="149543" y="56198"/>
                  <a:pt x="151448" y="54293"/>
                  <a:pt x="151448" y="52388"/>
                </a:cubicBezTo>
                <a:lnTo>
                  <a:pt x="151448" y="3810"/>
                </a:lnTo>
                <a:cubicBezTo>
                  <a:pt x="151448" y="1905"/>
                  <a:pt x="149543" y="0"/>
                  <a:pt x="147638" y="0"/>
                </a:cubicBezTo>
                <a:lnTo>
                  <a:pt x="92393" y="0"/>
                </a:lnTo>
                <a:cubicBezTo>
                  <a:pt x="60008" y="0"/>
                  <a:pt x="33338" y="26670"/>
                  <a:pt x="33338" y="59055"/>
                </a:cubicBezTo>
                <a:lnTo>
                  <a:pt x="33338" y="105728"/>
                </a:lnTo>
                <a:lnTo>
                  <a:pt x="3810" y="105728"/>
                </a:lnTo>
                <a:cubicBezTo>
                  <a:pt x="1905" y="105728"/>
                  <a:pt x="0" y="107633"/>
                  <a:pt x="0" y="109538"/>
                </a:cubicBezTo>
                <a:lnTo>
                  <a:pt x="0" y="157163"/>
                </a:lnTo>
                <a:cubicBezTo>
                  <a:pt x="0" y="159068"/>
                  <a:pt x="1905" y="160973"/>
                  <a:pt x="3810" y="160973"/>
                </a:cubicBezTo>
                <a:lnTo>
                  <a:pt x="33338" y="160973"/>
                </a:lnTo>
                <a:lnTo>
                  <a:pt x="33338" y="163830"/>
                </a:lnTo>
                <a:close/>
              </a:path>
            </a:pathLst>
          </a:custGeom>
          <a:solidFill>
            <a:schemeClr val="bg1"/>
          </a:solidFill>
          <a:ln w="9525" cap="flat">
            <a:noFill/>
            <a:prstDash val="solid"/>
            <a:miter/>
          </a:ln>
        </p:spPr>
        <p:txBody>
          <a:bodyPr rtlCol="0" anchor="ctr"/>
          <a:lstStyle/>
          <a:p>
            <a:endParaRPr lang="en-US" dirty="0"/>
          </a:p>
        </p:txBody>
      </p:sp>
      <p:pic>
        <p:nvPicPr>
          <p:cNvPr id="19" name="Picture 18">
            <a:hlinkClick r:id="rId15"/>
            <a:extLst>
              <a:ext uri="{FF2B5EF4-FFF2-40B4-BE49-F238E27FC236}">
                <a16:creationId xmlns:a16="http://schemas.microsoft.com/office/drawing/2014/main" id="{C7E964DC-5637-42F5-BC22-98C77D767841}"/>
              </a:ext>
            </a:extLst>
          </p:cNvPr>
          <p:cNvPicPr>
            <a:picLocks noChangeAspect="1"/>
          </p:cNvPicPr>
          <p:nvPr userDrawn="1"/>
        </p:nvPicPr>
        <p:blipFill>
          <a:blip r:embed="rId16">
            <a:lum bright="70000" contrast="-70000"/>
            <a:extLst>
              <a:ext uri="{BEBA8EAE-BF5A-486C-A8C5-ECC9F3942E4B}">
                <a14:imgProps xmlns:a14="http://schemas.microsoft.com/office/drawing/2010/main">
                  <a14:imgLayer r:embed="rId17">
                    <a14:imgEffect>
                      <a14:colorTemperature colorTemp="66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5481330" y="4565165"/>
            <a:ext cx="251415" cy="251415"/>
          </a:xfrm>
          <a:prstGeom prst="rect">
            <a:avLst/>
          </a:prstGeom>
        </p:spPr>
      </p:pic>
      <p:cxnSp>
        <p:nvCxnSpPr>
          <p:cNvPr id="20" name="Straight Connector 19">
            <a:extLst>
              <a:ext uri="{FF2B5EF4-FFF2-40B4-BE49-F238E27FC236}">
                <a16:creationId xmlns:a16="http://schemas.microsoft.com/office/drawing/2014/main" id="{697D1A2D-F5D2-4125-B33A-DAC90ACA24FA}"/>
              </a:ext>
            </a:extLst>
          </p:cNvPr>
          <p:cNvCxnSpPr>
            <a:cxnSpLocks/>
          </p:cNvCxnSpPr>
          <p:nvPr userDrawn="1"/>
        </p:nvCxnSpPr>
        <p:spPr>
          <a:xfrm>
            <a:off x="113061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7F5E96-EEB3-4186-A8BF-0FCB644CC5B2}"/>
              </a:ext>
            </a:extLst>
          </p:cNvPr>
          <p:cNvCxnSpPr>
            <a:cxnSpLocks/>
          </p:cNvCxnSpPr>
          <p:nvPr userDrawn="1"/>
        </p:nvCxnSpPr>
        <p:spPr>
          <a:xfrm>
            <a:off x="11915775" y="6538913"/>
            <a:ext cx="257175" cy="0"/>
          </a:xfrm>
          <a:prstGeom prst="line">
            <a:avLst/>
          </a:prstGeom>
          <a:ln w="15875" cmpd="dbl"/>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84C5F0-384E-4CFF-8F5D-51FBB1845DC3}"/>
              </a:ext>
            </a:extLst>
          </p:cNvPr>
          <p:cNvSpPr txBox="1"/>
          <p:nvPr userDrawn="1"/>
        </p:nvSpPr>
        <p:spPr>
          <a:xfrm>
            <a:off x="5419725" y="4034909"/>
            <a:ext cx="2752725" cy="369332"/>
          </a:xfrm>
          <a:prstGeom prst="rect">
            <a:avLst/>
          </a:prstGeom>
          <a:noFill/>
        </p:spPr>
        <p:txBody>
          <a:bodyPr wrap="square" rtlCol="0">
            <a:spAutoFit/>
          </a:bodyPr>
          <a:lstStyle/>
          <a:p>
            <a:r>
              <a:rPr lang="en-IN" dirty="0">
                <a:solidFill>
                  <a:schemeClr val="bg1"/>
                </a:solidFill>
                <a:latin typeface="Futura Hv BT" panose="020B0702020204020204" pitchFamily="34" charset="0"/>
                <a:hlinkClick r:id="rId18">
                  <a:extLst>
                    <a:ext uri="{A12FA001-AC4F-418D-AE19-62706E023703}">
                      <ahyp:hlinkClr xmlns:ahyp="http://schemas.microsoft.com/office/drawing/2018/hyperlinkcolor" val="tx"/>
                    </a:ext>
                  </a:extLst>
                </a:hlinkClick>
              </a:rPr>
              <a:t>www.kasmo.co</a:t>
            </a:r>
            <a:endParaRPr lang="en-IN" dirty="0">
              <a:solidFill>
                <a:schemeClr val="bg1"/>
              </a:solidFill>
              <a:latin typeface="Futura Hv BT" panose="020B0702020204020204" pitchFamily="34" charset="0"/>
            </a:endParaRPr>
          </a:p>
        </p:txBody>
      </p:sp>
      <p:pic>
        <p:nvPicPr>
          <p:cNvPr id="24" name="Picture 23">
            <a:hlinkClick r:id="rId19"/>
            <a:extLst>
              <a:ext uri="{FF2B5EF4-FFF2-40B4-BE49-F238E27FC236}">
                <a16:creationId xmlns:a16="http://schemas.microsoft.com/office/drawing/2014/main" id="{50F3285B-030D-4CF7-AC0C-9CB323FDC69B}"/>
              </a:ext>
            </a:extLst>
          </p:cNvPr>
          <p:cNvPicPr>
            <a:picLocks noChangeAspect="1"/>
          </p:cNvPicPr>
          <p:nvPr userDrawn="1"/>
        </p:nvPicPr>
        <p:blipFill>
          <a:blip r:embed="rId20">
            <a:lum bright="70000" contrast="-70000"/>
            <a:extLst>
              <a:ext uri="{28A0092B-C50C-407E-A947-70E740481C1C}">
                <a14:useLocalDpi xmlns:a14="http://schemas.microsoft.com/office/drawing/2010/main" val="0"/>
              </a:ext>
            </a:extLst>
          </a:blip>
          <a:stretch>
            <a:fillRect/>
          </a:stretch>
        </p:blipFill>
        <p:spPr>
          <a:xfrm>
            <a:off x="6913640" y="4571052"/>
            <a:ext cx="264697" cy="264697"/>
          </a:xfrm>
          <a:prstGeom prst="rect">
            <a:avLst/>
          </a:prstGeom>
        </p:spPr>
      </p:pic>
      <p:pic>
        <p:nvPicPr>
          <p:cNvPr id="25" name="Picture 24">
            <a:extLst>
              <a:ext uri="{FF2B5EF4-FFF2-40B4-BE49-F238E27FC236}">
                <a16:creationId xmlns:a16="http://schemas.microsoft.com/office/drawing/2014/main" id="{8D1B667A-58CF-413F-A2E5-87BE3979E263}"/>
              </a:ext>
            </a:extLst>
          </p:cNvPr>
          <p:cNvPicPr>
            <a:picLocks noChangeAspect="1"/>
          </p:cNvPicPr>
          <p:nvPr userDrawn="1"/>
        </p:nvPicPr>
        <p:blipFill>
          <a:blip r:embed="rId21">
            <a:lum bright="70000" contrast="-70000"/>
            <a:extLst>
              <a:ext uri="{28A0092B-C50C-407E-A947-70E740481C1C}">
                <a14:useLocalDpi xmlns:a14="http://schemas.microsoft.com/office/drawing/2010/main" val="0"/>
              </a:ext>
            </a:extLst>
          </a:blip>
          <a:stretch>
            <a:fillRect/>
          </a:stretch>
        </p:blipFill>
        <p:spPr>
          <a:xfrm>
            <a:off x="5272785" y="6464063"/>
            <a:ext cx="149697" cy="149697"/>
          </a:xfrm>
          <a:prstGeom prst="rect">
            <a:avLst/>
          </a:prstGeom>
        </p:spPr>
      </p:pic>
    </p:spTree>
    <p:extLst>
      <p:ext uri="{BB962C8B-B14F-4D97-AF65-F5344CB8AC3E}">
        <p14:creationId xmlns:p14="http://schemas.microsoft.com/office/powerpoint/2010/main" val="312259028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5993F-35F6-4C10-89E8-247260C6E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C9FC-CCE1-499F-AF04-03551708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14E07-0214-4C9B-A324-ABAEA14C3112}"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pic>
        <p:nvPicPr>
          <p:cNvPr id="7" name="Picture 6">
            <a:extLst>
              <a:ext uri="{FF2B5EF4-FFF2-40B4-BE49-F238E27FC236}">
                <a16:creationId xmlns:a16="http://schemas.microsoft.com/office/drawing/2014/main" id="{38D775B7-4D05-4DE0-9CE0-4FAB4FFBC2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sp>
        <p:nvSpPr>
          <p:cNvPr id="8" name="Rectangle: Rounded Corners 7">
            <a:extLst>
              <a:ext uri="{FF2B5EF4-FFF2-40B4-BE49-F238E27FC236}">
                <a16:creationId xmlns:a16="http://schemas.microsoft.com/office/drawing/2014/main" id="{0A539F5E-EAF8-4459-AF2B-9CA3FA10660F}"/>
              </a:ext>
            </a:extLst>
          </p:cNvPr>
          <p:cNvSpPr/>
          <p:nvPr userDrawn="1"/>
        </p:nvSpPr>
        <p:spPr>
          <a:xfrm rot="2700000">
            <a:off x="2130915" y="458202"/>
            <a:ext cx="1182515" cy="1182515"/>
          </a:xfrm>
          <a:prstGeom prst="roundRect">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258227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02996A-0C16-4F83-92E8-24BACE09FA9B}"/>
              </a:ext>
            </a:extLst>
          </p:cNvPr>
          <p:cNvSpPr/>
          <p:nvPr userDrawn="1"/>
        </p:nvSpPr>
        <p:spPr>
          <a:xfrm>
            <a:off x="0" y="0"/>
            <a:ext cx="12192000" cy="6858000"/>
          </a:xfrm>
          <a:prstGeom prst="rect">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0C37F-8908-40F4-83CF-74A69BDED26A}"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Futura Bk BT" panose="020B0502020204020303" pitchFamily="34" charset="0"/>
              </a:defRPr>
            </a:lvl1pPr>
          </a:lstStyle>
          <a:p>
            <a:r>
              <a:rPr lang="en-IN" dirty="0"/>
              <a:t> 2021 </a:t>
            </a:r>
            <a:r>
              <a:rPr lang="en-IN" dirty="0" err="1"/>
              <a:t>Kasmo</a:t>
            </a:r>
            <a:r>
              <a:rPr lang="en-IN" dirty="0"/>
              <a:t>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pic>
        <p:nvPicPr>
          <p:cNvPr id="10" name="Picture 9">
            <a:extLst>
              <a:ext uri="{FF2B5EF4-FFF2-40B4-BE49-F238E27FC236}">
                <a16:creationId xmlns:a16="http://schemas.microsoft.com/office/drawing/2014/main" id="{504278A6-5335-4D7B-82EF-D98511D72C3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29911" y="136525"/>
            <a:ext cx="1979889" cy="1379045"/>
          </a:xfrm>
          <a:prstGeom prst="rect">
            <a:avLst/>
          </a:prstGeom>
        </p:spPr>
      </p:pic>
      <p:sp>
        <p:nvSpPr>
          <p:cNvPr id="12" name="TextBox 11">
            <a:extLst>
              <a:ext uri="{FF2B5EF4-FFF2-40B4-BE49-F238E27FC236}">
                <a16:creationId xmlns:a16="http://schemas.microsoft.com/office/drawing/2014/main" id="{88F01265-8F6E-4213-9674-48647B6E6BAB}"/>
              </a:ext>
            </a:extLst>
          </p:cNvPr>
          <p:cNvSpPr txBox="1"/>
          <p:nvPr userDrawn="1"/>
        </p:nvSpPr>
        <p:spPr>
          <a:xfrm>
            <a:off x="500063" y="411283"/>
            <a:ext cx="6124574" cy="810478"/>
          </a:xfrm>
          <a:prstGeom prst="rect">
            <a:avLst/>
          </a:prstGeom>
          <a:noFill/>
        </p:spPr>
        <p:txBody>
          <a:bodyPr wrap="square">
            <a:spAutoFit/>
          </a:bodyPr>
          <a:lstStyle/>
          <a:p>
            <a:pPr algn="ctr">
              <a:lnSpc>
                <a:spcPts val="5600"/>
              </a:lnSpc>
            </a:pPr>
            <a:r>
              <a:rPr lang="en-US" sz="4800" dirty="0" err="1">
                <a:solidFill>
                  <a:schemeClr val="bg1"/>
                </a:solidFill>
                <a:latin typeface="Bauhaus 93" panose="04030905020B02020C02" pitchFamily="82" charset="0"/>
              </a:rPr>
              <a:t>Kasmo</a:t>
            </a:r>
            <a:r>
              <a:rPr lang="en-US" sz="4800" dirty="0">
                <a:solidFill>
                  <a:schemeClr val="bg1"/>
                </a:solidFill>
                <a:latin typeface="Bauhaus 93" panose="04030905020B02020C02" pitchFamily="82" charset="0"/>
              </a:rPr>
              <a:t> Inc.</a:t>
            </a:r>
          </a:p>
        </p:txBody>
      </p:sp>
      <p:pic>
        <p:nvPicPr>
          <p:cNvPr id="14" name="Picture 13">
            <a:extLst>
              <a:ext uri="{FF2B5EF4-FFF2-40B4-BE49-F238E27FC236}">
                <a16:creationId xmlns:a16="http://schemas.microsoft.com/office/drawing/2014/main" id="{C0DAC196-9154-490C-A18E-274EF75E9706}"/>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5272785" y="6464063"/>
            <a:ext cx="149697" cy="149697"/>
          </a:xfrm>
          <a:prstGeom prst="rect">
            <a:avLst/>
          </a:prstGeom>
        </p:spPr>
      </p:pic>
    </p:spTree>
    <p:extLst>
      <p:ext uri="{BB962C8B-B14F-4D97-AF65-F5344CB8AC3E}">
        <p14:creationId xmlns:p14="http://schemas.microsoft.com/office/powerpoint/2010/main" val="321488149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5993F-35F6-4C10-89E8-247260C6E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C9FC-CCE1-499F-AF04-03551708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8BC77-8E95-48A5-B408-D02D6E1F761B}"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pic>
        <p:nvPicPr>
          <p:cNvPr id="7" name="Picture 6">
            <a:extLst>
              <a:ext uri="{FF2B5EF4-FFF2-40B4-BE49-F238E27FC236}">
                <a16:creationId xmlns:a16="http://schemas.microsoft.com/office/drawing/2014/main" id="{38D775B7-4D05-4DE0-9CE0-4FAB4FFBC2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sp>
        <p:nvSpPr>
          <p:cNvPr id="8" name="Arrow: Pentagon 7">
            <a:extLst>
              <a:ext uri="{FF2B5EF4-FFF2-40B4-BE49-F238E27FC236}">
                <a16:creationId xmlns:a16="http://schemas.microsoft.com/office/drawing/2014/main" id="{2B18278E-EF2F-4079-998B-CF48F450EAAB}"/>
              </a:ext>
            </a:extLst>
          </p:cNvPr>
          <p:cNvSpPr/>
          <p:nvPr userDrawn="1"/>
        </p:nvSpPr>
        <p:spPr>
          <a:xfrm rot="5400000">
            <a:off x="8010089" y="-1572001"/>
            <a:ext cx="1676402" cy="4820405"/>
          </a:xfrm>
          <a:prstGeom prst="homePlate">
            <a:avLst>
              <a:gd name="adj" fmla="val 30397"/>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569764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5993F-35F6-4C10-89E8-247260C6E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C9FC-CCE1-499F-AF04-03551708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F0A04-07B6-4F88-BCED-822EFD1A6416}"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pic>
        <p:nvPicPr>
          <p:cNvPr id="7" name="Picture 6">
            <a:extLst>
              <a:ext uri="{FF2B5EF4-FFF2-40B4-BE49-F238E27FC236}">
                <a16:creationId xmlns:a16="http://schemas.microsoft.com/office/drawing/2014/main" id="{38D775B7-4D05-4DE0-9CE0-4FAB4FFBC2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sp>
        <p:nvSpPr>
          <p:cNvPr id="8" name="Arrow: Pentagon 7">
            <a:extLst>
              <a:ext uri="{FF2B5EF4-FFF2-40B4-BE49-F238E27FC236}">
                <a16:creationId xmlns:a16="http://schemas.microsoft.com/office/drawing/2014/main" id="{CF8DBBDD-D9D6-4D49-8A58-587CFD37513E}"/>
              </a:ext>
            </a:extLst>
          </p:cNvPr>
          <p:cNvSpPr/>
          <p:nvPr userDrawn="1"/>
        </p:nvSpPr>
        <p:spPr>
          <a:xfrm rot="5400000">
            <a:off x="7773916" y="-1335016"/>
            <a:ext cx="2149560" cy="4819593"/>
          </a:xfrm>
          <a:prstGeom prst="homePlate">
            <a:avLst>
              <a:gd name="adj" fmla="val 30397"/>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958756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5993F-35F6-4C10-89E8-247260C6E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C9FC-CCE1-499F-AF04-03551708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97276-87AF-456F-8230-55F0300FAD66}"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pic>
        <p:nvPicPr>
          <p:cNvPr id="7" name="Picture 6">
            <a:extLst>
              <a:ext uri="{FF2B5EF4-FFF2-40B4-BE49-F238E27FC236}">
                <a16:creationId xmlns:a16="http://schemas.microsoft.com/office/drawing/2014/main" id="{38D775B7-4D05-4DE0-9CE0-4FAB4FFBC2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sp>
        <p:nvSpPr>
          <p:cNvPr id="8" name="Arrow: Pentagon 7">
            <a:extLst>
              <a:ext uri="{FF2B5EF4-FFF2-40B4-BE49-F238E27FC236}">
                <a16:creationId xmlns:a16="http://schemas.microsoft.com/office/drawing/2014/main" id="{8C3C4BE1-5A4E-4A34-899C-799F7DF73489}"/>
              </a:ext>
            </a:extLst>
          </p:cNvPr>
          <p:cNvSpPr/>
          <p:nvPr userDrawn="1"/>
        </p:nvSpPr>
        <p:spPr>
          <a:xfrm rot="5400000">
            <a:off x="1335016" y="-1335770"/>
            <a:ext cx="2149560" cy="4819593"/>
          </a:xfrm>
          <a:prstGeom prst="homePlate">
            <a:avLst>
              <a:gd name="adj" fmla="val 30397"/>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3708246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5993F-35F6-4C10-89E8-247260C6E1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C9FC-CCE1-499F-AF04-035517082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99914-0C87-4260-8F71-385940802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34D5B-C8A2-4EC0-AD2B-D6ED3AFEE11C}" type="datetime1">
              <a:rPr lang="en-IN" smtClean="0"/>
              <a:t>05-10-2022</a:t>
            </a:fld>
            <a:endParaRPr lang="en-IN"/>
          </a:p>
        </p:txBody>
      </p:sp>
      <p:sp>
        <p:nvSpPr>
          <p:cNvPr id="5" name="Footer Placeholder 4">
            <a:extLst>
              <a:ext uri="{FF2B5EF4-FFF2-40B4-BE49-F238E27FC236}">
                <a16:creationId xmlns:a16="http://schemas.microsoft.com/office/drawing/2014/main" id="{146A69DF-79F6-46F2-8D9C-9D4266A2E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Kasmo Inc. </a:t>
            </a:r>
          </a:p>
        </p:txBody>
      </p:sp>
      <p:sp>
        <p:nvSpPr>
          <p:cNvPr id="6" name="Slide Number Placeholder 5">
            <a:extLst>
              <a:ext uri="{FF2B5EF4-FFF2-40B4-BE49-F238E27FC236}">
                <a16:creationId xmlns:a16="http://schemas.microsoft.com/office/drawing/2014/main" id="{9551A63A-254E-4F9B-AD2A-A5BDDC718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3B016-E95B-4EC2-BD6D-713D9C94F1DB}" type="slidenum">
              <a:rPr lang="en-IN" smtClean="0"/>
              <a:t>‹#›</a:t>
            </a:fld>
            <a:endParaRPr lang="en-IN"/>
          </a:p>
        </p:txBody>
      </p:sp>
      <p:pic>
        <p:nvPicPr>
          <p:cNvPr id="7" name="Picture 6">
            <a:extLst>
              <a:ext uri="{FF2B5EF4-FFF2-40B4-BE49-F238E27FC236}">
                <a16:creationId xmlns:a16="http://schemas.microsoft.com/office/drawing/2014/main" id="{38D775B7-4D05-4DE0-9CE0-4FAB4FFBC20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09968" y="0"/>
            <a:ext cx="882032" cy="710214"/>
          </a:xfrm>
          <a:prstGeom prst="rect">
            <a:avLst/>
          </a:prstGeom>
        </p:spPr>
      </p:pic>
      <p:sp>
        <p:nvSpPr>
          <p:cNvPr id="8" name="Rectangle 7">
            <a:extLst>
              <a:ext uri="{FF2B5EF4-FFF2-40B4-BE49-F238E27FC236}">
                <a16:creationId xmlns:a16="http://schemas.microsoft.com/office/drawing/2014/main" id="{B175AA6A-3C72-4BA9-A46D-6DA75068F14F}"/>
              </a:ext>
            </a:extLst>
          </p:cNvPr>
          <p:cNvSpPr/>
          <p:nvPr userDrawn="1"/>
        </p:nvSpPr>
        <p:spPr>
          <a:xfrm>
            <a:off x="4357272" y="0"/>
            <a:ext cx="3485749" cy="6858000"/>
          </a:xfrm>
          <a:prstGeom prst="rect">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4008020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6221AF-D596-4A4B-92D9-CB271C08F4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09550"/>
            <a:ext cx="12191999" cy="7067550"/>
          </a:xfrm>
          <a:prstGeom prst="rect">
            <a:avLst/>
          </a:prstGeom>
        </p:spPr>
      </p:pic>
      <p:grpSp>
        <p:nvGrpSpPr>
          <p:cNvPr id="15" name="Group 14">
            <a:extLst>
              <a:ext uri="{FF2B5EF4-FFF2-40B4-BE49-F238E27FC236}">
                <a16:creationId xmlns:a16="http://schemas.microsoft.com/office/drawing/2014/main" id="{E0752761-5A34-4CC1-891A-E0B9AE4A3D0D}"/>
              </a:ext>
            </a:extLst>
          </p:cNvPr>
          <p:cNvGrpSpPr/>
          <p:nvPr/>
        </p:nvGrpSpPr>
        <p:grpSpPr>
          <a:xfrm>
            <a:off x="2508518" y="1511688"/>
            <a:ext cx="5644882" cy="1701075"/>
            <a:chOff x="2690213" y="1349763"/>
            <a:chExt cx="5644882" cy="1701075"/>
          </a:xfrm>
        </p:grpSpPr>
        <p:sp>
          <p:nvSpPr>
            <p:cNvPr id="10" name="TextBox 9">
              <a:extLst>
                <a:ext uri="{FF2B5EF4-FFF2-40B4-BE49-F238E27FC236}">
                  <a16:creationId xmlns:a16="http://schemas.microsoft.com/office/drawing/2014/main" id="{05B292AA-967D-4971-A608-E9C56AC13D1B}"/>
                </a:ext>
              </a:extLst>
            </p:cNvPr>
            <p:cNvSpPr txBox="1"/>
            <p:nvPr/>
          </p:nvSpPr>
          <p:spPr>
            <a:xfrm>
              <a:off x="3547810" y="1830671"/>
              <a:ext cx="4787285" cy="858953"/>
            </a:xfrm>
            <a:prstGeom prst="rect">
              <a:avLst/>
            </a:prstGeom>
            <a:noFill/>
          </p:spPr>
          <p:txBody>
            <a:bodyPr wrap="square" rtlCol="0">
              <a:spAutoFit/>
            </a:bodyPr>
            <a:lstStyle/>
            <a:p>
              <a:pPr algn="ctr">
                <a:lnSpc>
                  <a:spcPts val="5600"/>
                </a:lnSpc>
              </a:pPr>
              <a:r>
                <a:rPr lang="en-US" sz="7200" dirty="0">
                  <a:solidFill>
                    <a:srgbClr val="223E7D"/>
                  </a:solidFill>
                  <a:latin typeface="Bauhaus 93" panose="04030905020B02020C02" pitchFamily="82" charset="0"/>
                </a:rPr>
                <a:t>Kasmo </a:t>
              </a:r>
            </a:p>
          </p:txBody>
        </p:sp>
        <p:pic>
          <p:nvPicPr>
            <p:cNvPr id="14" name="Picture 13">
              <a:extLst>
                <a:ext uri="{FF2B5EF4-FFF2-40B4-BE49-F238E27FC236}">
                  <a16:creationId xmlns:a16="http://schemas.microsoft.com/office/drawing/2014/main" id="{23A1ACF1-032D-4DB4-AE47-BD4F30535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213" y="1349763"/>
              <a:ext cx="2112606" cy="1701075"/>
            </a:xfrm>
            <a:prstGeom prst="rect">
              <a:avLst/>
            </a:prstGeom>
          </p:spPr>
        </p:pic>
      </p:grpSp>
      <p:pic>
        <p:nvPicPr>
          <p:cNvPr id="11" name="Picture 10">
            <a:extLst>
              <a:ext uri="{FF2B5EF4-FFF2-40B4-BE49-F238E27FC236}">
                <a16:creationId xmlns:a16="http://schemas.microsoft.com/office/drawing/2014/main" id="{2ACC3055-C438-4B5C-9977-D2E6B5141955}"/>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272785" y="6464063"/>
            <a:ext cx="149697" cy="149697"/>
          </a:xfrm>
          <a:prstGeom prst="rect">
            <a:avLst/>
          </a:prstGeom>
        </p:spPr>
      </p:pic>
      <p:sp>
        <p:nvSpPr>
          <p:cNvPr id="7" name="Slide Number Placeholder 6">
            <a:extLst>
              <a:ext uri="{FF2B5EF4-FFF2-40B4-BE49-F238E27FC236}">
                <a16:creationId xmlns:a16="http://schemas.microsoft.com/office/drawing/2014/main" id="{355BA883-75E0-486A-8214-383A26C33F51}"/>
              </a:ext>
            </a:extLst>
          </p:cNvPr>
          <p:cNvSpPr>
            <a:spLocks noGrp="1"/>
          </p:cNvSpPr>
          <p:nvPr>
            <p:ph type="sldNum" sz="quarter" idx="12"/>
          </p:nvPr>
        </p:nvSpPr>
        <p:spPr/>
        <p:txBody>
          <a:bodyPr/>
          <a:lstStyle/>
          <a:p>
            <a:fld id="{D6E3B016-E95B-4EC2-BD6D-713D9C94F1DB}" type="slidenum">
              <a:rPr lang="en-IN" smtClean="0"/>
              <a:t>1</a:t>
            </a:fld>
            <a:endParaRPr lang="en-IN"/>
          </a:p>
        </p:txBody>
      </p:sp>
      <p:sp>
        <p:nvSpPr>
          <p:cNvPr id="16" name="Footer Placeholder 4">
            <a:extLst>
              <a:ext uri="{FF2B5EF4-FFF2-40B4-BE49-F238E27FC236}">
                <a16:creationId xmlns:a16="http://schemas.microsoft.com/office/drawing/2014/main" id="{65403377-77C3-4E05-86F6-A5805363A7F1}"/>
              </a:ext>
            </a:extLst>
          </p:cNvPr>
          <p:cNvSpPr>
            <a:spLocks noGrp="1"/>
          </p:cNvSpPr>
          <p:nvPr>
            <p:ph type="ftr" sz="quarter" idx="11"/>
          </p:nvPr>
        </p:nvSpPr>
        <p:spPr>
          <a:xfrm>
            <a:off x="4038600" y="6356350"/>
            <a:ext cx="4114800" cy="365125"/>
          </a:xfrm>
        </p:spPr>
        <p:txBody>
          <a:bodyPr/>
          <a:lstStyle/>
          <a:p>
            <a:r>
              <a:rPr lang="en-IN" dirty="0">
                <a:solidFill>
                  <a:schemeClr val="bg1"/>
                </a:solidFill>
                <a:latin typeface="Futura Bk BT" panose="020B0502020204020303" pitchFamily="34" charset="0"/>
              </a:rPr>
              <a:t> 2022 Kasmo </a:t>
            </a:r>
          </a:p>
        </p:txBody>
      </p:sp>
      <p:sp>
        <p:nvSpPr>
          <p:cNvPr id="2" name="TextBox 1">
            <a:extLst>
              <a:ext uri="{FF2B5EF4-FFF2-40B4-BE49-F238E27FC236}">
                <a16:creationId xmlns:a16="http://schemas.microsoft.com/office/drawing/2014/main" id="{4B13F027-287E-4180-9B47-679A591CE0E7}"/>
              </a:ext>
            </a:extLst>
          </p:cNvPr>
          <p:cNvSpPr txBox="1"/>
          <p:nvPr/>
        </p:nvSpPr>
        <p:spPr>
          <a:xfrm>
            <a:off x="355600" y="3048000"/>
            <a:ext cx="10140122" cy="2308324"/>
          </a:xfrm>
          <a:prstGeom prst="rect">
            <a:avLst/>
          </a:prstGeom>
          <a:noFill/>
        </p:spPr>
        <p:txBody>
          <a:bodyPr wrap="square" rtlCol="0">
            <a:spAutoFit/>
          </a:bodyPr>
          <a:lstStyle/>
          <a:p>
            <a:r>
              <a:rPr lang="en-US" sz="7200" dirty="0">
                <a:solidFill>
                  <a:schemeClr val="accent5">
                    <a:lumMod val="20000"/>
                    <a:lumOff val="80000"/>
                  </a:schemeClr>
                </a:solidFill>
              </a:rPr>
              <a:t>AGILE METHODOLOGY &amp; SCRUM. </a:t>
            </a:r>
            <a:endParaRPr lang="en-IN" sz="7200" dirty="0">
              <a:solidFill>
                <a:schemeClr val="accent5">
                  <a:lumMod val="20000"/>
                  <a:lumOff val="80000"/>
                </a:schemeClr>
              </a:solidFill>
            </a:endParaRPr>
          </a:p>
        </p:txBody>
      </p:sp>
    </p:spTree>
    <p:extLst>
      <p:ext uri="{BB962C8B-B14F-4D97-AF65-F5344CB8AC3E}">
        <p14:creationId xmlns:p14="http://schemas.microsoft.com/office/powerpoint/2010/main" val="3773270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10</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WATERFALL MODEL</a:t>
            </a:r>
          </a:p>
          <a:p>
            <a:pPr algn="ctr">
              <a:spcBef>
                <a:spcPts val="0"/>
              </a:spcBef>
            </a:pPr>
            <a:r>
              <a:rPr lang="en-IN" dirty="0">
                <a:solidFill>
                  <a:srgbClr val="002060"/>
                </a:solidFill>
              </a:rPr>
              <a:t>            WEAKNESSES</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406400" y="1737360"/>
            <a:ext cx="10759440" cy="4524315"/>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All Requirements must be fully specified upfront.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Deliverables created for each phase are considered frozen- inhibits flexibility.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Can give a false impression of progress.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Does not reflect problem solving nature of software development- iterations of phases.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Integration is one big bang at the end.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Little opportunity for customer to preview the system (until it may be too late).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76010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11</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AGILE MODEL</a:t>
            </a:r>
          </a:p>
          <a:p>
            <a:pPr algn="ctr">
              <a:spcBef>
                <a:spcPts val="0"/>
              </a:spcBef>
            </a:pPr>
            <a:endParaRPr lang="en-IN" dirty="0"/>
          </a:p>
        </p:txBody>
      </p:sp>
      <p:pic>
        <p:nvPicPr>
          <p:cNvPr id="5122" name="Picture 2" descr="Agile SDLC">
            <a:extLst>
              <a:ext uri="{FF2B5EF4-FFF2-40B4-BE49-F238E27FC236}">
                <a16:creationId xmlns:a16="http://schemas.microsoft.com/office/drawing/2014/main" id="{1276B1F2-13D4-4A99-A3C1-E60A6E141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23938"/>
            <a:ext cx="9753600"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54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12</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AGILE MODEL</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243840" y="1879600"/>
            <a:ext cx="10759440" cy="38164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 Agile model believes that every project needs to be handled differently and the existing methods need to be tailored to best suit the project requirements.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In agile, the tasks are divided into time boxes (small time frames) to deliver specific features for a release.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Iterative approach is taken and working software build is delivered after each iteration. Each build is incremental in terms of features.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The final build holds all the features required by the customer. </a:t>
            </a:r>
            <a:endParaRPr lang="en-IN" dirty="0"/>
          </a:p>
        </p:txBody>
      </p:sp>
    </p:spTree>
    <p:extLst>
      <p:ext uri="{BB962C8B-B14F-4D97-AF65-F5344CB8AC3E}">
        <p14:creationId xmlns:p14="http://schemas.microsoft.com/office/powerpoint/2010/main" val="3037440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13</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AGILE MINDSET</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243840" y="1879600"/>
            <a:ext cx="10759440" cy="338554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 Agile proponents believe that conventional software development processes are too heavyweight, rigid and cumbersome.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Agile methods are considered lightweight &amp; People based rather than Plan-based.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Being ‘Agile’ is a mindset. It implies the ability to respond to change as soon as it is identified. Agility refers to responding to changes and adapting to new scenarios within no time. </a:t>
            </a:r>
          </a:p>
        </p:txBody>
      </p:sp>
    </p:spTree>
    <p:extLst>
      <p:ext uri="{BB962C8B-B14F-4D97-AF65-F5344CB8AC3E}">
        <p14:creationId xmlns:p14="http://schemas.microsoft.com/office/powerpoint/2010/main" val="27519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14</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AGILE WORKFLOW</a:t>
            </a:r>
          </a:p>
          <a:p>
            <a:pPr algn="ctr">
              <a:spcBef>
                <a:spcPts val="0"/>
              </a:spcBef>
            </a:pPr>
            <a:endParaRPr lang="en-IN" dirty="0"/>
          </a:p>
        </p:txBody>
      </p:sp>
      <p:pic>
        <p:nvPicPr>
          <p:cNvPr id="4100" name="Picture 4" descr="The Main Phases of Agile Workflow">
            <a:extLst>
              <a:ext uri="{FF2B5EF4-FFF2-40B4-BE49-F238E27FC236}">
                <a16:creationId xmlns:a16="http://schemas.microsoft.com/office/drawing/2014/main" id="{6AF41D79-9BF1-1B97-0D62-45350C60B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610280"/>
            <a:ext cx="9753600" cy="1524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78D515-86E3-82E7-6CBA-A9AFF9CDE653}"/>
              </a:ext>
            </a:extLst>
          </p:cNvPr>
          <p:cNvSpPr txBox="1"/>
          <p:nvPr/>
        </p:nvSpPr>
        <p:spPr>
          <a:xfrm>
            <a:off x="1101090" y="2047391"/>
            <a:ext cx="9075420" cy="1200329"/>
          </a:xfrm>
          <a:prstGeom prst="rect">
            <a:avLst/>
          </a:prstGeom>
          <a:noFill/>
        </p:spPr>
        <p:txBody>
          <a:bodyPr wrap="square">
            <a:spAutoFit/>
          </a:bodyPr>
          <a:lstStyle/>
          <a:p>
            <a:r>
              <a:rPr lang="en-US" sz="2400" dirty="0">
                <a:solidFill>
                  <a:srgbClr val="002060"/>
                </a:solidFill>
                <a:cs typeface="Times New Roman" panose="02020603050405020304" pitchFamily="18" charset="0"/>
              </a:rPr>
              <a:t>A</a:t>
            </a:r>
            <a:r>
              <a:rPr lang="en-IN" sz="2400" dirty="0" err="1">
                <a:solidFill>
                  <a:srgbClr val="002060"/>
                </a:solidFill>
                <a:cs typeface="Times New Roman" panose="02020603050405020304" pitchFamily="18" charset="0"/>
              </a:rPr>
              <a:t>gile</a:t>
            </a:r>
            <a:r>
              <a:rPr lang="en-IN" sz="2400" dirty="0">
                <a:solidFill>
                  <a:srgbClr val="002060"/>
                </a:solidFill>
                <a:cs typeface="Times New Roman" panose="02020603050405020304" pitchFamily="18" charset="0"/>
              </a:rPr>
              <a:t> SDLC Consists Of Various Steps. The Main Purpose Of Each Step Is To Bring The Team Closer To The Final Result As Soon As Possible And To Release New Software Just As Quickly. </a:t>
            </a:r>
            <a:endParaRPr lang="en-IN" sz="2400" dirty="0"/>
          </a:p>
        </p:txBody>
      </p:sp>
    </p:spTree>
    <p:extLst>
      <p:ext uri="{BB962C8B-B14F-4D97-AF65-F5344CB8AC3E}">
        <p14:creationId xmlns:p14="http://schemas.microsoft.com/office/powerpoint/2010/main" val="3290574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15</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WHEN TO USE AGILE?</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243840" y="1879600"/>
            <a:ext cx="10759440" cy="4247317"/>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algn="l">
              <a:buFont typeface="Arial" panose="020B0604020202020204" pitchFamily="34" charset="0"/>
              <a:buChar char="•"/>
            </a:pPr>
            <a:r>
              <a:rPr lang="en-US" sz="2800" i="0" dirty="0">
                <a:solidFill>
                  <a:srgbClr val="0E237C"/>
                </a:solidFill>
                <a:effectLst/>
              </a:rPr>
              <a:t>When you have limited resources with complex deliveries ahead of you. </a:t>
            </a:r>
          </a:p>
          <a:p>
            <a:pPr algn="l">
              <a:buFont typeface="Arial" panose="020B0604020202020204" pitchFamily="34" charset="0"/>
              <a:buChar char="•"/>
            </a:pPr>
            <a:r>
              <a:rPr lang="en-US" sz="2800" i="0" dirty="0">
                <a:solidFill>
                  <a:srgbClr val="0E237C"/>
                </a:solidFill>
                <a:effectLst/>
              </a:rPr>
              <a:t>You can use agile for projects that aren’t well-defined</a:t>
            </a:r>
          </a:p>
          <a:p>
            <a:pPr algn="l">
              <a:buFont typeface="Arial" panose="020B0604020202020204" pitchFamily="34" charset="0"/>
              <a:buChar char="•"/>
            </a:pPr>
            <a:r>
              <a:rPr lang="en-US" sz="2800" i="0" dirty="0">
                <a:solidFill>
                  <a:srgbClr val="0E237C"/>
                </a:solidFill>
                <a:effectLst/>
              </a:rPr>
              <a:t>Those projects that come with a short deadline</a:t>
            </a:r>
          </a:p>
          <a:p>
            <a:pPr algn="l">
              <a:buFont typeface="Arial" panose="020B0604020202020204" pitchFamily="34" charset="0"/>
              <a:buChar char="•"/>
            </a:pPr>
            <a:r>
              <a:rPr lang="en-US" sz="2800" i="0" dirty="0">
                <a:solidFill>
                  <a:srgbClr val="0E237C"/>
                </a:solidFill>
                <a:effectLst/>
              </a:rPr>
              <a:t>Working with projects that are hard to estimate</a:t>
            </a:r>
          </a:p>
          <a:p>
            <a:pPr algn="l">
              <a:buFont typeface="Arial" panose="020B0604020202020204" pitchFamily="34" charset="0"/>
              <a:buChar char="•"/>
            </a:pPr>
            <a:r>
              <a:rPr lang="en-US" sz="2800" i="0" dirty="0">
                <a:solidFill>
                  <a:srgbClr val="0E237C"/>
                </a:solidFill>
                <a:effectLst/>
              </a:rPr>
              <a:t>If the process is too rigid for your current situation</a:t>
            </a:r>
          </a:p>
          <a:p>
            <a:pPr algn="l">
              <a:buFont typeface="Arial" panose="020B0604020202020204" pitchFamily="34" charset="0"/>
              <a:buChar char="•"/>
            </a:pPr>
            <a:r>
              <a:rPr lang="en-US" sz="2800" i="0" dirty="0">
                <a:solidFill>
                  <a:srgbClr val="0E237C"/>
                </a:solidFill>
                <a:effectLst/>
              </a:rPr>
              <a:t>You developing a complex product from scratch without a clearly defined end vision. </a:t>
            </a:r>
          </a:p>
          <a:p>
            <a:br>
              <a:rPr lang="en-US" sz="2800" dirty="0"/>
            </a:b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439929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16</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AGILE FRAMEWORKS</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243840" y="1879600"/>
            <a:ext cx="10759440" cy="3970318"/>
          </a:xfrm>
          <a:prstGeom prst="rect">
            <a:avLst/>
          </a:prstGeom>
          <a:noFill/>
        </p:spPr>
        <p:txBody>
          <a:bodyPr wrap="square" rtlCol="0">
            <a:spAutoFit/>
          </a:bodyPr>
          <a:lstStyle/>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r>
              <a:rPr lang="en-IN" sz="2800" b="1" dirty="0">
                <a:solidFill>
                  <a:srgbClr val="002060"/>
                </a:solidFill>
                <a:highlight>
                  <a:srgbClr val="FFFF00"/>
                </a:highlight>
                <a:cs typeface="Times New Roman" panose="02020603050405020304" pitchFamily="18" charset="0"/>
              </a:rPr>
              <a:t>SCRUM</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Kanban</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Lean Software Development</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Extreme Programming (XP)</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Crystal Development Framework</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Dynamic System Development</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Feature Driven Development (FDD)</a:t>
            </a: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539846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17</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9857864" y="1422084"/>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dirty="0">
              <a:solidFill>
                <a:srgbClr val="002060"/>
              </a:solidFill>
            </a:endParaRPr>
          </a:p>
          <a:p>
            <a:pPr algn="ctr">
              <a:spcBef>
                <a:spcPts val="0"/>
              </a:spcBef>
            </a:pPr>
            <a:r>
              <a:rPr lang="en-IN" dirty="0">
                <a:solidFill>
                  <a:srgbClr val="002060"/>
                </a:solidFill>
              </a:rPr>
              <a:t>          </a:t>
            </a:r>
            <a:endParaRPr lang="en-IN" dirty="0"/>
          </a:p>
        </p:txBody>
      </p:sp>
      <p:pic>
        <p:nvPicPr>
          <p:cNvPr id="6146" name="Picture 2" descr="See the source image">
            <a:extLst>
              <a:ext uri="{FF2B5EF4-FFF2-40B4-BE49-F238E27FC236}">
                <a16:creationId xmlns:a16="http://schemas.microsoft.com/office/drawing/2014/main" id="{3862DD23-7E2B-A568-2047-8471A1D72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311"/>
            <a:ext cx="12192000" cy="822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732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18</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SCRUM</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3970318"/>
          </a:xfrm>
          <a:prstGeom prst="rect">
            <a:avLst/>
          </a:prstGeom>
          <a:noFill/>
        </p:spPr>
        <p:txBody>
          <a:bodyPr wrap="square" rtlCol="0">
            <a:spAutoFit/>
          </a:bodyPr>
          <a:lstStyle/>
          <a:p>
            <a:pPr marL="457200" indent="-457200">
              <a:buFont typeface="Arial" panose="020B0604020202020204" pitchFamily="34" charset="0"/>
              <a:buChar char="•"/>
            </a:pPr>
            <a:r>
              <a:rPr lang="en-IN" sz="2800" dirty="0">
                <a:solidFill>
                  <a:srgbClr val="002060"/>
                </a:solidFill>
                <a:cs typeface="Times New Roman" panose="02020603050405020304" pitchFamily="18" charset="0"/>
              </a:rPr>
              <a:t>SCRUM is a dominant approach to Agile Methodology. Scrum is very popular and is in wide use today. </a:t>
            </a:r>
          </a:p>
          <a:p>
            <a:pPr marL="457200" indent="-457200">
              <a:buFont typeface="Arial" panose="020B0604020202020204" pitchFamily="34" charset="0"/>
              <a:buChar char="•"/>
            </a:pPr>
            <a:r>
              <a:rPr lang="en-IN" sz="2800" dirty="0">
                <a:solidFill>
                  <a:srgbClr val="002060"/>
                </a:solidFill>
                <a:cs typeface="Times New Roman" panose="02020603050405020304" pitchFamily="18" charset="0"/>
              </a:rPr>
              <a:t>Scrum is a lightweight framework for project management, with an initial emphasis on software development, although it has been in other fields including research, sales, marketing etc. </a:t>
            </a:r>
          </a:p>
          <a:p>
            <a:pPr marL="457200" indent="-457200">
              <a:buFont typeface="Arial" panose="020B0604020202020204" pitchFamily="34" charset="0"/>
              <a:buChar char="•"/>
            </a:pPr>
            <a:r>
              <a:rPr lang="en-IN" sz="2800" dirty="0">
                <a:solidFill>
                  <a:srgbClr val="002060"/>
                </a:solidFill>
                <a:cs typeface="Times New Roman" panose="02020603050405020304" pitchFamily="18" charset="0"/>
              </a:rPr>
              <a:t>It is a FRAMEWORK of Rules, Roles and Principles. It helps people and organizations discover what works best for them. </a:t>
            </a: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429736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19</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SCRUM</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6124754"/>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Scrum usually deals with the fact that the requirements are likely to change or most of the time not known at the start of the project. </a:t>
            </a:r>
          </a:p>
          <a:p>
            <a:pPr marL="457200" indent="-457200">
              <a:buFont typeface="Arial" panose="020B0604020202020204" pitchFamily="34" charset="0"/>
              <a:buChar char="•"/>
            </a:pPr>
            <a:r>
              <a:rPr lang="en-US" sz="2800" b="0" i="0" dirty="0">
                <a:solidFill>
                  <a:srgbClr val="0E237C"/>
                </a:solidFill>
                <a:effectLst/>
              </a:rPr>
              <a:t>By definition, scrum is a lightweight framework that helps people, teams and organizations generate value through adaptive solutions for complex problems.</a:t>
            </a:r>
          </a:p>
          <a:p>
            <a:pPr marL="457200" indent="-457200">
              <a:buFont typeface="Arial" panose="020B0604020202020204" pitchFamily="34" charset="0"/>
              <a:buChar char="•"/>
            </a:pPr>
            <a:r>
              <a:rPr lang="en-US" sz="2800" dirty="0">
                <a:solidFill>
                  <a:srgbClr val="0E237C"/>
                </a:solidFill>
              </a:rPr>
              <a:t>The scrum framework is purposefully incomplete, only defining the parts required to implement Scrum theory. </a:t>
            </a:r>
            <a:br>
              <a:rPr lang="en-US" sz="2800" dirty="0">
                <a:solidFill>
                  <a:srgbClr val="0E237C"/>
                </a:solidFill>
              </a:rPr>
            </a:br>
            <a:endParaRPr lang="en-IN" sz="2800" dirty="0">
              <a:solidFill>
                <a:srgbClr val="0E237C"/>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484887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34"/>
          <p:cNvSpPr/>
          <p:nvPr/>
        </p:nvSpPr>
        <p:spPr>
          <a:xfrm>
            <a:off x="4119567" y="1795467"/>
            <a:ext cx="3952800" cy="39528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944" name="Google Shape;944;p34"/>
          <p:cNvSpPr/>
          <p:nvPr/>
        </p:nvSpPr>
        <p:spPr>
          <a:xfrm>
            <a:off x="4562467" y="2238367"/>
            <a:ext cx="3067200" cy="30672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945" name="Google Shape;945;p34"/>
          <p:cNvSpPr/>
          <p:nvPr/>
        </p:nvSpPr>
        <p:spPr>
          <a:xfrm>
            <a:off x="5019800" y="2695700"/>
            <a:ext cx="2152400" cy="2152400"/>
          </a:xfrm>
          <a:prstGeom prst="ellipse">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946" name="Google Shape;946;p34"/>
          <p:cNvSpPr/>
          <p:nvPr/>
        </p:nvSpPr>
        <p:spPr>
          <a:xfrm>
            <a:off x="2887200" y="2132833"/>
            <a:ext cx="1582000" cy="5928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pPr>
              <a:buClr>
                <a:schemeClr val="dk1"/>
              </a:buClr>
              <a:buSzPts val="1100"/>
            </a:pPr>
            <a:r>
              <a:rPr lang="es" sz="2133" dirty="0">
                <a:solidFill>
                  <a:srgbClr val="002060"/>
                </a:solidFill>
                <a:latin typeface="Fira Sans"/>
                <a:ea typeface="Fira Sans"/>
                <a:cs typeface="Fira Sans"/>
                <a:sym typeface="Fira Sans"/>
              </a:rPr>
              <a:t>01</a:t>
            </a:r>
            <a:endParaRPr sz="2133" dirty="0">
              <a:solidFill>
                <a:srgbClr val="002060"/>
              </a:solidFill>
              <a:latin typeface="Fira Sans"/>
              <a:ea typeface="Fira Sans"/>
              <a:cs typeface="Fira Sans"/>
              <a:sym typeface="Fira Sans"/>
            </a:endParaRPr>
          </a:p>
        </p:txBody>
      </p:sp>
      <p:sp>
        <p:nvSpPr>
          <p:cNvPr id="947" name="Google Shape;947;p34"/>
          <p:cNvSpPr/>
          <p:nvPr/>
        </p:nvSpPr>
        <p:spPr>
          <a:xfrm>
            <a:off x="2887200" y="4876033"/>
            <a:ext cx="1582000" cy="592800"/>
          </a:xfrm>
          <a:prstGeom prst="roundRect">
            <a:avLst>
              <a:gd name="adj" fmla="val 50000"/>
            </a:avLst>
          </a:prstGeom>
          <a:solidFill>
            <a:schemeClr val="dk2"/>
          </a:solidFill>
          <a:ln>
            <a:noFill/>
          </a:ln>
        </p:spPr>
        <p:txBody>
          <a:bodyPr spcFirstLastPara="1" wrap="square" lIns="121900" tIns="121900" rIns="121900" bIns="121900" anchor="ctr" anchorCtr="0">
            <a:noAutofit/>
          </a:bodyPr>
          <a:lstStyle/>
          <a:p>
            <a:pPr>
              <a:buClr>
                <a:schemeClr val="dk1"/>
              </a:buClr>
              <a:buSzPts val="1100"/>
            </a:pPr>
            <a:r>
              <a:rPr lang="es" sz="2133" dirty="0">
                <a:solidFill>
                  <a:schemeClr val="bg1">
                    <a:lumMod val="95000"/>
                  </a:schemeClr>
                </a:solidFill>
                <a:latin typeface="Fira Sans"/>
                <a:ea typeface="Fira Sans"/>
                <a:cs typeface="Fira Sans"/>
                <a:sym typeface="Fira Sans"/>
              </a:rPr>
              <a:t>04</a:t>
            </a:r>
            <a:endParaRPr sz="2133" dirty="0">
              <a:solidFill>
                <a:schemeClr val="bg1">
                  <a:lumMod val="95000"/>
                </a:schemeClr>
              </a:solidFill>
              <a:latin typeface="Fira Sans"/>
              <a:ea typeface="Fira Sans"/>
              <a:cs typeface="Fira Sans"/>
              <a:sym typeface="Fira Sans"/>
            </a:endParaRPr>
          </a:p>
        </p:txBody>
      </p:sp>
      <p:sp>
        <p:nvSpPr>
          <p:cNvPr id="948" name="Google Shape;948;p34"/>
          <p:cNvSpPr/>
          <p:nvPr/>
        </p:nvSpPr>
        <p:spPr>
          <a:xfrm>
            <a:off x="7729633" y="2132833"/>
            <a:ext cx="1582000" cy="5928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algn="r">
              <a:buClr>
                <a:schemeClr val="dk1"/>
              </a:buClr>
              <a:buSzPts val="1100"/>
            </a:pPr>
            <a:r>
              <a:rPr lang="es" sz="2133" dirty="0">
                <a:solidFill>
                  <a:srgbClr val="002060"/>
                </a:solidFill>
                <a:latin typeface="Fira Sans"/>
                <a:ea typeface="Fira Sans"/>
                <a:cs typeface="Fira Sans"/>
                <a:sym typeface="Fira Sans"/>
              </a:rPr>
              <a:t>02</a:t>
            </a:r>
            <a:endParaRPr sz="2133" dirty="0">
              <a:solidFill>
                <a:srgbClr val="002060"/>
              </a:solidFill>
              <a:latin typeface="Fira Sans"/>
              <a:ea typeface="Fira Sans"/>
              <a:cs typeface="Fira Sans"/>
              <a:sym typeface="Fira Sans"/>
            </a:endParaRPr>
          </a:p>
        </p:txBody>
      </p:sp>
      <p:sp>
        <p:nvSpPr>
          <p:cNvPr id="949" name="Google Shape;949;p34"/>
          <p:cNvSpPr/>
          <p:nvPr/>
        </p:nvSpPr>
        <p:spPr>
          <a:xfrm>
            <a:off x="7729633" y="4876033"/>
            <a:ext cx="1582000" cy="5928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algn="r">
              <a:buClr>
                <a:schemeClr val="dk1"/>
              </a:buClr>
              <a:buSzPts val="1100"/>
            </a:pPr>
            <a:r>
              <a:rPr lang="es" sz="2133" dirty="0">
                <a:solidFill>
                  <a:srgbClr val="002060"/>
                </a:solidFill>
                <a:latin typeface="Fira Sans"/>
                <a:ea typeface="Fira Sans"/>
                <a:cs typeface="Fira Sans"/>
                <a:sym typeface="Fira Sans"/>
              </a:rPr>
              <a:t>03</a:t>
            </a:r>
            <a:endParaRPr sz="2133" dirty="0">
              <a:solidFill>
                <a:srgbClr val="002060"/>
              </a:solidFill>
              <a:latin typeface="Fira Sans"/>
              <a:ea typeface="Fira Sans"/>
              <a:cs typeface="Fira Sans"/>
              <a:sym typeface="Fira Sans"/>
            </a:endParaRPr>
          </a:p>
        </p:txBody>
      </p:sp>
      <p:sp>
        <p:nvSpPr>
          <p:cNvPr id="950" name="Google Shape;950;p34"/>
          <p:cNvSpPr txBox="1">
            <a:spLocks noGrp="1"/>
          </p:cNvSpPr>
          <p:nvPr>
            <p:ph type="title"/>
          </p:nvPr>
        </p:nvSpPr>
        <p:spPr>
          <a:xfrm>
            <a:off x="4119567" y="146615"/>
            <a:ext cx="11712000" cy="763600"/>
          </a:xfrm>
          <a:prstGeom prst="rect">
            <a:avLst/>
          </a:prstGeom>
        </p:spPr>
        <p:txBody>
          <a:bodyPr spcFirstLastPara="1" wrap="square" lIns="121900" tIns="121900" rIns="121900" bIns="121900" anchor="t" anchorCtr="0">
            <a:noAutofit/>
          </a:bodyPr>
          <a:lstStyle/>
          <a:p>
            <a:pPr algn="ctr">
              <a:spcBef>
                <a:spcPts val="0"/>
              </a:spcBef>
            </a:pPr>
            <a:r>
              <a:rPr lang="es" dirty="0">
                <a:solidFill>
                  <a:srgbClr val="002060"/>
                </a:solidFill>
              </a:rPr>
              <a:t>AGENDA</a:t>
            </a:r>
            <a:endParaRPr dirty="0">
              <a:solidFill>
                <a:srgbClr val="002060"/>
              </a:solidFill>
            </a:endParaRPr>
          </a:p>
          <a:p>
            <a:pPr algn="ctr">
              <a:spcBef>
                <a:spcPts val="0"/>
              </a:spcBef>
            </a:pPr>
            <a:endParaRPr dirty="0"/>
          </a:p>
        </p:txBody>
      </p:sp>
      <p:sp>
        <p:nvSpPr>
          <p:cNvPr id="951" name="Google Shape;951;p34"/>
          <p:cNvSpPr/>
          <p:nvPr/>
        </p:nvSpPr>
        <p:spPr>
          <a:xfrm>
            <a:off x="8933704" y="3082303"/>
            <a:ext cx="3619" cy="32187"/>
          </a:xfrm>
          <a:custGeom>
            <a:avLst/>
            <a:gdLst/>
            <a:ahLst/>
            <a:cxnLst/>
            <a:rect l="l" t="t" r="r" b="b"/>
            <a:pathLst>
              <a:path w="19" h="169" extrusionOk="0">
                <a:moveTo>
                  <a:pt x="1" y="1"/>
                </a:moveTo>
                <a:cubicBezTo>
                  <a:pt x="19" y="55"/>
                  <a:pt x="19" y="114"/>
                  <a:pt x="19" y="169"/>
                </a:cubicBezTo>
                <a:lnTo>
                  <a:pt x="19" y="1"/>
                </a:lnTo>
                <a:close/>
              </a:path>
            </a:pathLst>
          </a:custGeom>
          <a:solidFill>
            <a:srgbClr val="04B4C5"/>
          </a:solidFill>
          <a:ln>
            <a:noFill/>
          </a:ln>
        </p:spPr>
        <p:txBody>
          <a:bodyPr spcFirstLastPara="1" wrap="square" lIns="121900" tIns="121900" rIns="121900" bIns="121900" anchor="ctr" anchorCtr="0">
            <a:noAutofit/>
          </a:bodyPr>
          <a:lstStyle/>
          <a:p>
            <a:endParaRPr sz="2400"/>
          </a:p>
        </p:txBody>
      </p:sp>
      <p:grpSp>
        <p:nvGrpSpPr>
          <p:cNvPr id="952" name="Google Shape;952;p34"/>
          <p:cNvGrpSpPr/>
          <p:nvPr/>
        </p:nvGrpSpPr>
        <p:grpSpPr>
          <a:xfrm>
            <a:off x="8933703" y="1725891"/>
            <a:ext cx="2811229" cy="1277267"/>
            <a:chOff x="6700278" y="1294418"/>
            <a:chExt cx="2108422" cy="957950"/>
          </a:xfrm>
        </p:grpSpPr>
        <p:sp>
          <p:nvSpPr>
            <p:cNvPr id="953" name="Google Shape;953;p34"/>
            <p:cNvSpPr txBox="1"/>
            <p:nvPr/>
          </p:nvSpPr>
          <p:spPr>
            <a:xfrm>
              <a:off x="6924100" y="1717468"/>
              <a:ext cx="1884600" cy="534900"/>
            </a:xfrm>
            <a:prstGeom prst="rect">
              <a:avLst/>
            </a:prstGeom>
            <a:noFill/>
            <a:ln>
              <a:noFill/>
            </a:ln>
          </p:spPr>
          <p:txBody>
            <a:bodyPr spcFirstLastPara="1" wrap="square" lIns="121900" tIns="121900" rIns="121900" bIns="121900" anchor="ctr" anchorCtr="0">
              <a:noAutofit/>
            </a:bodyPr>
            <a:lstStyle/>
            <a:p>
              <a:pPr algn="r"/>
              <a:r>
                <a:rPr lang="en-US" sz="1600" dirty="0">
                  <a:latin typeface="Fira Sans"/>
                  <a:ea typeface="Fira Sans"/>
                  <a:cs typeface="Fira Sans"/>
                  <a:sym typeface="Fira Sans"/>
                </a:rPr>
                <a:t>Drawbacks of Waterfall</a:t>
              </a:r>
            </a:p>
            <a:p>
              <a:pPr algn="r"/>
              <a:r>
                <a:rPr lang="en-US" sz="1600" dirty="0">
                  <a:latin typeface="Fira Sans"/>
                  <a:ea typeface="Fira Sans"/>
                  <a:cs typeface="Fira Sans"/>
                  <a:sym typeface="Fira Sans"/>
                </a:rPr>
                <a:t>Agile Introduction</a:t>
              </a:r>
              <a:endParaRPr sz="1600" dirty="0">
                <a:latin typeface="Fira Sans"/>
                <a:ea typeface="Fira Sans"/>
                <a:cs typeface="Fira Sans"/>
                <a:sym typeface="Fira Sans"/>
              </a:endParaRPr>
            </a:p>
          </p:txBody>
        </p:sp>
        <p:sp>
          <p:nvSpPr>
            <p:cNvPr id="954" name="Google Shape;954;p34"/>
            <p:cNvSpPr txBox="1"/>
            <p:nvPr/>
          </p:nvSpPr>
          <p:spPr>
            <a:xfrm>
              <a:off x="6700278" y="1294418"/>
              <a:ext cx="2108422" cy="429600"/>
            </a:xfrm>
            <a:prstGeom prst="rect">
              <a:avLst/>
            </a:prstGeom>
            <a:noFill/>
            <a:ln>
              <a:noFill/>
            </a:ln>
          </p:spPr>
          <p:txBody>
            <a:bodyPr spcFirstLastPara="1" wrap="square" lIns="121900" tIns="121900" rIns="121900" bIns="121900" anchor="ctr" anchorCtr="0">
              <a:noAutofit/>
            </a:bodyPr>
            <a:lstStyle/>
            <a:p>
              <a:pPr algn="r"/>
              <a:r>
                <a:rPr lang="es" sz="2267" b="1" dirty="0">
                  <a:solidFill>
                    <a:srgbClr val="002060"/>
                  </a:solidFill>
                  <a:latin typeface="Fira Sans Extra Condensed Medium"/>
                  <a:ea typeface="Fira Sans Extra Condensed Medium"/>
                  <a:cs typeface="Fira Sans Extra Condensed Medium"/>
                  <a:sym typeface="Fira Sans Extra Condensed Medium"/>
                </a:rPr>
                <a:t>TRADITIONAL Vs AGILE</a:t>
              </a:r>
              <a:endParaRPr sz="2267" b="1" dirty="0">
                <a:solidFill>
                  <a:srgbClr val="002060"/>
                </a:solidFill>
                <a:latin typeface="Fira Sans Extra Condensed Medium"/>
                <a:ea typeface="Fira Sans Extra Condensed Medium"/>
                <a:cs typeface="Fira Sans Extra Condensed Medium"/>
                <a:sym typeface="Fira Sans Extra Condensed Medium"/>
              </a:endParaRPr>
            </a:p>
          </p:txBody>
        </p:sp>
      </p:grpSp>
      <p:grpSp>
        <p:nvGrpSpPr>
          <p:cNvPr id="955" name="Google Shape;955;p34"/>
          <p:cNvGrpSpPr/>
          <p:nvPr/>
        </p:nvGrpSpPr>
        <p:grpSpPr>
          <a:xfrm>
            <a:off x="9232133" y="4365945"/>
            <a:ext cx="2512800" cy="1277267"/>
            <a:chOff x="6924100" y="3274459"/>
            <a:chExt cx="1884600" cy="957950"/>
          </a:xfrm>
        </p:grpSpPr>
        <p:sp>
          <p:nvSpPr>
            <p:cNvPr id="956" name="Google Shape;956;p34"/>
            <p:cNvSpPr txBox="1"/>
            <p:nvPr/>
          </p:nvSpPr>
          <p:spPr>
            <a:xfrm>
              <a:off x="6924100" y="3274459"/>
              <a:ext cx="1884600" cy="429600"/>
            </a:xfrm>
            <a:prstGeom prst="rect">
              <a:avLst/>
            </a:prstGeom>
            <a:noFill/>
            <a:ln>
              <a:noFill/>
            </a:ln>
          </p:spPr>
          <p:txBody>
            <a:bodyPr spcFirstLastPara="1" wrap="square" lIns="121900" tIns="121900" rIns="121900" bIns="121900" anchor="ctr" anchorCtr="0">
              <a:noAutofit/>
            </a:bodyPr>
            <a:lstStyle/>
            <a:p>
              <a:pPr algn="r"/>
              <a:r>
                <a:rPr lang="es" sz="2267" b="1" dirty="0">
                  <a:solidFill>
                    <a:srgbClr val="002060"/>
                  </a:solidFill>
                  <a:latin typeface="Fira Sans Extra Condensed Medium"/>
                  <a:ea typeface="Fira Sans Extra Condensed Medium"/>
                  <a:cs typeface="Fira Sans Extra Condensed Medium"/>
                  <a:sym typeface="Fira Sans Extra Condensed Medium"/>
                </a:rPr>
                <a:t>AGILE MINDSET</a:t>
              </a:r>
              <a:endParaRPr sz="2267" b="1" dirty="0">
                <a:solidFill>
                  <a:srgbClr val="002060"/>
                </a:solidFill>
                <a:latin typeface="Fira Sans Extra Condensed Medium"/>
                <a:ea typeface="Fira Sans Extra Condensed Medium"/>
                <a:cs typeface="Fira Sans Extra Condensed Medium"/>
                <a:sym typeface="Fira Sans Extra Condensed Medium"/>
              </a:endParaRPr>
            </a:p>
          </p:txBody>
        </p:sp>
        <p:sp>
          <p:nvSpPr>
            <p:cNvPr id="957" name="Google Shape;957;p34"/>
            <p:cNvSpPr txBox="1"/>
            <p:nvPr/>
          </p:nvSpPr>
          <p:spPr>
            <a:xfrm>
              <a:off x="6924100" y="3697509"/>
              <a:ext cx="1884600" cy="534900"/>
            </a:xfrm>
            <a:prstGeom prst="rect">
              <a:avLst/>
            </a:prstGeom>
            <a:noFill/>
            <a:ln>
              <a:noFill/>
            </a:ln>
          </p:spPr>
          <p:txBody>
            <a:bodyPr spcFirstLastPara="1" wrap="square" lIns="121900" tIns="121900" rIns="121900" bIns="121900" anchor="ctr" anchorCtr="0">
              <a:noAutofit/>
            </a:bodyPr>
            <a:lstStyle/>
            <a:p>
              <a:pPr marL="119996" algn="r"/>
              <a:r>
                <a:rPr lang="es" sz="1600" dirty="0">
                  <a:solidFill>
                    <a:schemeClr val="dk1"/>
                  </a:solidFill>
                  <a:latin typeface="Fira Sans"/>
                  <a:ea typeface="Fira Sans"/>
                  <a:cs typeface="Fira Sans"/>
                  <a:sym typeface="Fira Sans"/>
                </a:rPr>
                <a:t>What is being ‘Agile’?</a:t>
              </a:r>
            </a:p>
            <a:p>
              <a:pPr marL="119996" algn="r"/>
              <a:r>
                <a:rPr lang="es" sz="1600" dirty="0">
                  <a:solidFill>
                    <a:schemeClr val="dk1"/>
                  </a:solidFill>
                  <a:latin typeface="Fira Sans"/>
                  <a:ea typeface="Fira Sans"/>
                  <a:cs typeface="Fira Sans"/>
                  <a:sym typeface="Fira Sans"/>
                </a:rPr>
                <a:t>When to use Agile? </a:t>
              </a:r>
              <a:endParaRPr sz="1600" dirty="0">
                <a:latin typeface="Fira Sans"/>
                <a:ea typeface="Fira Sans"/>
                <a:cs typeface="Fira Sans"/>
                <a:sym typeface="Fira Sans"/>
              </a:endParaRPr>
            </a:p>
          </p:txBody>
        </p:sp>
      </p:grpSp>
      <p:grpSp>
        <p:nvGrpSpPr>
          <p:cNvPr id="958" name="Google Shape;958;p34"/>
          <p:cNvGrpSpPr/>
          <p:nvPr/>
        </p:nvGrpSpPr>
        <p:grpSpPr>
          <a:xfrm>
            <a:off x="447064" y="4365945"/>
            <a:ext cx="2811166" cy="1811315"/>
            <a:chOff x="335298" y="3274474"/>
            <a:chExt cx="1884600" cy="957950"/>
          </a:xfrm>
        </p:grpSpPr>
        <p:sp>
          <p:nvSpPr>
            <p:cNvPr id="959" name="Google Shape;959;p34"/>
            <p:cNvSpPr txBox="1"/>
            <p:nvPr/>
          </p:nvSpPr>
          <p:spPr>
            <a:xfrm>
              <a:off x="335298" y="3274474"/>
              <a:ext cx="1884600" cy="429600"/>
            </a:xfrm>
            <a:prstGeom prst="rect">
              <a:avLst/>
            </a:prstGeom>
            <a:noFill/>
            <a:ln>
              <a:noFill/>
            </a:ln>
          </p:spPr>
          <p:txBody>
            <a:bodyPr spcFirstLastPara="1" wrap="square" lIns="121900" tIns="121900" rIns="121900" bIns="121900" anchor="ctr" anchorCtr="0">
              <a:noAutofit/>
            </a:bodyPr>
            <a:lstStyle/>
            <a:p>
              <a:r>
                <a:rPr lang="es" sz="2267" b="1" dirty="0">
                  <a:solidFill>
                    <a:schemeClr val="dk2"/>
                  </a:solidFill>
                  <a:latin typeface="Fira Sans Extra Condensed Medium"/>
                  <a:ea typeface="Fira Sans Extra Condensed Medium"/>
                  <a:cs typeface="Fira Sans Extra Condensed Medium"/>
                  <a:sym typeface="Fira Sans Extra Condensed Medium"/>
                </a:rPr>
                <a:t>SCRUM</a:t>
              </a:r>
              <a:endParaRPr sz="2267" b="1" dirty="0">
                <a:solidFill>
                  <a:schemeClr val="dk2"/>
                </a:solidFill>
                <a:latin typeface="Fira Sans Extra Condensed Medium"/>
                <a:ea typeface="Fira Sans Extra Condensed Medium"/>
                <a:cs typeface="Fira Sans Extra Condensed Medium"/>
                <a:sym typeface="Fira Sans Extra Condensed Medium"/>
              </a:endParaRPr>
            </a:p>
          </p:txBody>
        </p:sp>
        <p:sp>
          <p:nvSpPr>
            <p:cNvPr id="960" name="Google Shape;960;p34"/>
            <p:cNvSpPr txBox="1"/>
            <p:nvPr/>
          </p:nvSpPr>
          <p:spPr>
            <a:xfrm>
              <a:off x="335298" y="3697524"/>
              <a:ext cx="1884600" cy="534900"/>
            </a:xfrm>
            <a:prstGeom prst="rect">
              <a:avLst/>
            </a:prstGeom>
            <a:noFill/>
            <a:ln>
              <a:noFill/>
            </a:ln>
          </p:spPr>
          <p:txBody>
            <a:bodyPr spcFirstLastPara="1" wrap="square" lIns="121900" tIns="121900" rIns="121900" bIns="121900" anchor="ctr" anchorCtr="0">
              <a:noAutofit/>
            </a:bodyPr>
            <a:lstStyle/>
            <a:p>
              <a:pPr marR="111709"/>
              <a:r>
                <a:rPr lang="es" sz="1600" dirty="0">
                  <a:solidFill>
                    <a:schemeClr val="dk1"/>
                  </a:solidFill>
                  <a:latin typeface="Fira Sans"/>
                  <a:ea typeface="Fira Sans"/>
                  <a:cs typeface="Fira Sans"/>
                  <a:sym typeface="Fira Sans"/>
                </a:rPr>
                <a:t>Theory, Principles, Values, Teams, Artifacts and Ceremonies. </a:t>
              </a:r>
            </a:p>
          </p:txBody>
        </p:sp>
      </p:grpSp>
      <p:grpSp>
        <p:nvGrpSpPr>
          <p:cNvPr id="961" name="Google Shape;961;p34"/>
          <p:cNvGrpSpPr/>
          <p:nvPr/>
        </p:nvGrpSpPr>
        <p:grpSpPr>
          <a:xfrm>
            <a:off x="447064" y="1725891"/>
            <a:ext cx="2512800" cy="1277287"/>
            <a:chOff x="335298" y="1294418"/>
            <a:chExt cx="1884600" cy="957965"/>
          </a:xfrm>
        </p:grpSpPr>
        <p:sp>
          <p:nvSpPr>
            <p:cNvPr id="962" name="Google Shape;962;p34"/>
            <p:cNvSpPr txBox="1"/>
            <p:nvPr/>
          </p:nvSpPr>
          <p:spPr>
            <a:xfrm>
              <a:off x="335298" y="1294418"/>
              <a:ext cx="1884600" cy="429600"/>
            </a:xfrm>
            <a:prstGeom prst="rect">
              <a:avLst/>
            </a:prstGeom>
            <a:noFill/>
            <a:ln>
              <a:noFill/>
            </a:ln>
          </p:spPr>
          <p:txBody>
            <a:bodyPr spcFirstLastPara="1" wrap="square" lIns="121900" tIns="121900" rIns="121900" bIns="121900" anchor="ctr" anchorCtr="0">
              <a:noAutofit/>
            </a:bodyPr>
            <a:lstStyle/>
            <a:p>
              <a:r>
                <a:rPr lang="es" sz="2267" b="1" dirty="0">
                  <a:solidFill>
                    <a:srgbClr val="002060"/>
                  </a:solidFill>
                  <a:latin typeface="Fira Sans Extra Condensed Medium"/>
                  <a:ea typeface="Fira Sans Extra Condensed Medium"/>
                  <a:cs typeface="Fira Sans Extra Condensed Medium"/>
                  <a:sym typeface="Fira Sans Extra Condensed Medium"/>
                </a:rPr>
                <a:t>SDLC &amp; MODELS</a:t>
              </a:r>
              <a:endParaRPr sz="2267" b="1" dirty="0">
                <a:solidFill>
                  <a:srgbClr val="002060"/>
                </a:solidFill>
                <a:latin typeface="Fira Sans Extra Condensed Medium"/>
                <a:ea typeface="Fira Sans Extra Condensed Medium"/>
                <a:cs typeface="Fira Sans Extra Condensed Medium"/>
                <a:sym typeface="Fira Sans Extra Condensed Medium"/>
              </a:endParaRPr>
            </a:p>
          </p:txBody>
        </p:sp>
        <p:sp>
          <p:nvSpPr>
            <p:cNvPr id="963" name="Google Shape;963;p34"/>
            <p:cNvSpPr txBox="1"/>
            <p:nvPr/>
          </p:nvSpPr>
          <p:spPr>
            <a:xfrm>
              <a:off x="335298" y="1717483"/>
              <a:ext cx="1884600" cy="534900"/>
            </a:xfrm>
            <a:prstGeom prst="rect">
              <a:avLst/>
            </a:prstGeom>
            <a:noFill/>
            <a:ln>
              <a:noFill/>
            </a:ln>
          </p:spPr>
          <p:txBody>
            <a:bodyPr spcFirstLastPara="1" wrap="square" lIns="121900" tIns="121900" rIns="121900" bIns="121900" anchor="ctr" anchorCtr="0">
              <a:noAutofit/>
            </a:bodyPr>
            <a:lstStyle/>
            <a:p>
              <a:r>
                <a:rPr lang="es" sz="1600" dirty="0">
                  <a:solidFill>
                    <a:schemeClr val="dk1"/>
                  </a:solidFill>
                  <a:latin typeface="Fira Sans"/>
                  <a:ea typeface="Fira Sans"/>
                  <a:cs typeface="Fira Sans"/>
                  <a:sym typeface="Fira Sans"/>
                </a:rPr>
                <a:t>What is SDLC? </a:t>
              </a:r>
            </a:p>
            <a:p>
              <a:r>
                <a:rPr lang="es" sz="1600" dirty="0">
                  <a:solidFill>
                    <a:schemeClr val="dk1"/>
                  </a:solidFill>
                  <a:latin typeface="Fira Sans"/>
                  <a:ea typeface="Fira Sans"/>
                  <a:cs typeface="Fira Sans"/>
                  <a:sym typeface="Fira Sans"/>
                </a:rPr>
                <a:t>Waterfall Model</a:t>
              </a:r>
              <a:endParaRPr sz="1600" dirty="0">
                <a:latin typeface="Fira Sans"/>
                <a:ea typeface="Fira Sans"/>
                <a:cs typeface="Fira Sans"/>
                <a:sym typeface="Fira Sans"/>
              </a:endParaRPr>
            </a:p>
          </p:txBody>
        </p:sp>
      </p:grpSp>
      <p:sp>
        <p:nvSpPr>
          <p:cNvPr id="964" name="Google Shape;964;p34"/>
          <p:cNvSpPr/>
          <p:nvPr/>
        </p:nvSpPr>
        <p:spPr>
          <a:xfrm>
            <a:off x="5498200" y="3174100"/>
            <a:ext cx="1195600" cy="11956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20</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SCRUM THEORY</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5262979"/>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Scrum is founded on Empiricism and Lean Thinking.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Empiricism asserts that knowledge comes from experience and making decisions based on what is observed.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Lean Thinking reduces waste and focuses on the essentials.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Scrum employs an iterative, incremental approach to optimize predictability and control risk. </a:t>
            </a: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764563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21</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PILLARS OF SCRUM</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4832092"/>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Scrum has four formal events within a containing event called the Sprint.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These events work because they implement empirical process control through 3 pillars called Transparency, Inspection and Adaptation. </a:t>
            </a:r>
          </a:p>
          <a:p>
            <a:endParaRPr lang="en-IN" sz="2800" dirty="0">
              <a:solidFill>
                <a:srgbClr val="0E237C"/>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7578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22</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TRANSPARENCY</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6124754"/>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Scrum is an emergent process. It demands that work must be visible to those performing it as well as those receiving it.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Important decisions are made based on what can be seen and inspected through out the iterative process.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Transparency enables Inspection. Inspection without transparency is misleading and wasteful. </a:t>
            </a:r>
          </a:p>
          <a:p>
            <a:pPr marL="457200" indent="-457200">
              <a:buFont typeface="Arial" panose="020B0604020202020204" pitchFamily="34" charset="0"/>
              <a:buChar char="•"/>
            </a:pPr>
            <a:endParaRPr lang="en-IN" sz="2800" dirty="0">
              <a:solidFill>
                <a:srgbClr val="0E237C"/>
              </a:solidFill>
              <a:cs typeface="Times New Roman" panose="02020603050405020304" pitchFamily="18" charset="0"/>
            </a:endParaRPr>
          </a:p>
          <a:p>
            <a:endParaRPr lang="en-IN" sz="2800" dirty="0">
              <a:solidFill>
                <a:srgbClr val="0E237C"/>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270540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23</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INSPECTION</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6124754"/>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Progress towards the agreed goals must be inspected frequently and diligently to detect potentially undesirable variances.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To help with inspection, Scrum provides cadence in the form of its five events.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Inspection enables adaptation. Inspection without adaptation is considered pointless. After all, Scrum events are designed to provoke change. </a:t>
            </a:r>
          </a:p>
          <a:p>
            <a:endParaRPr lang="en-IN" sz="2800" dirty="0">
              <a:solidFill>
                <a:srgbClr val="0E237C"/>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2219079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24</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ADAPTATION</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5693866"/>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If any aspects of the iterative process deviate outside acceptable limits, the process being applied or the products being produced must be adjusted.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adjustment must be made as soon as possible to minimize further deviation.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A scrum team is expected to adapt the moment it learns anything new through inspection. </a:t>
            </a: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273380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25</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SCRUM VALUES</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4401205"/>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Successful use of Scrum depends on people becoming more proficient in living five rules:</a:t>
            </a:r>
          </a:p>
          <a:p>
            <a:pPr marL="457200" indent="-457200">
              <a:buFont typeface="Arial" panose="020B0604020202020204" pitchFamily="34" charset="0"/>
              <a:buChar char="•"/>
            </a:pPr>
            <a:r>
              <a:rPr lang="en-IN" sz="2800" b="1" dirty="0">
                <a:solidFill>
                  <a:srgbClr val="0E237C"/>
                </a:solidFill>
                <a:cs typeface="Times New Roman" panose="02020603050405020304" pitchFamily="18" charset="0"/>
              </a:rPr>
              <a:t>COMMITMENT, FOCUS, OPENNESS, RESPECT AND COURAGE.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values give direction to the Scrum Team with regard to their work, actions and behaviour. </a:t>
            </a: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3135413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26</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SCRUM TEAM</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4832092"/>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Scrum Team consists of a Scrum Master, a Product Owner and Developers.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This team is cross-functional- members have all the skills necessary to create value each Sprint.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They are also self-managing meaning they internally decide who does what, when and how. </a:t>
            </a: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02060"/>
                </a:solidFill>
                <a:cs typeface="Times New Roman" panose="02020603050405020304" pitchFamily="18" charset="0"/>
              </a:rPr>
              <a:t>Smaller teams communicate better and are more productive. Hence the size of a team is typically 10 or fewer. </a:t>
            </a: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3045095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27</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SCRUM TEAM</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2677656"/>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pic>
        <p:nvPicPr>
          <p:cNvPr id="3" name="Picture 2">
            <a:extLst>
              <a:ext uri="{FF2B5EF4-FFF2-40B4-BE49-F238E27FC236}">
                <a16:creationId xmlns:a16="http://schemas.microsoft.com/office/drawing/2014/main" id="{ACAB98A8-FBB5-4EC5-F081-582122EF6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86846"/>
            <a:ext cx="9485928" cy="5252066"/>
          </a:xfrm>
          <a:prstGeom prst="rect">
            <a:avLst/>
          </a:prstGeom>
        </p:spPr>
      </p:pic>
    </p:spTree>
    <p:extLst>
      <p:ext uri="{BB962C8B-B14F-4D97-AF65-F5344CB8AC3E}">
        <p14:creationId xmlns:p14="http://schemas.microsoft.com/office/powerpoint/2010/main" val="2067163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28</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PRODUCT OWNER</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5262979"/>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Accountable for maximizing the value of the product resulting from the work of the Scrum Team.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Product Owner is responsible for developing and communicating the Product Goal.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Creating and prioritizing requirements also known as Product Backlog Items.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Ensuring the Product Backlog is transparent, visible and understood.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Represents the stakeholders in the development process. </a:t>
            </a: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2610281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29</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SCRUM MASTER</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6124754"/>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Scrum Master is accountable for establishing Scrum.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Is accountable for Scrum Team’s effectiveness and diligent practice of agile principles.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They serve the Scrum team by facilitating various scrum events. Coaches teams in achieving cross-functionality and self-management.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Remove impediments. Ensure that all Scrum events take place within the timebox and are productive and positive.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They serve the PO by facilitating Stakeholder collaboration as needed.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They serve the organization by leading, training and coaching in its Scrum adoption. </a:t>
            </a: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23555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10D7163-6142-4ADD-A011-D258B51F82AA}"/>
              </a:ext>
            </a:extLst>
          </p:cNvPr>
          <p:cNvSpPr txBox="1"/>
          <p:nvPr/>
        </p:nvSpPr>
        <p:spPr>
          <a:xfrm>
            <a:off x="2745665" y="797510"/>
            <a:ext cx="6052259" cy="4462760"/>
          </a:xfrm>
          <a:prstGeom prst="rect">
            <a:avLst/>
          </a:prstGeom>
          <a:noFill/>
        </p:spPr>
        <p:txBody>
          <a:bodyPr wrap="square" rtlCol="0">
            <a:spAutoFit/>
          </a:bodyPr>
          <a:lstStyle/>
          <a:p>
            <a:r>
              <a:rPr lang="en-US" sz="2800" dirty="0">
                <a:solidFill>
                  <a:srgbClr val="002060"/>
                </a:solidFill>
                <a:latin typeface="Futura Hv BT" panose="020B0702020204020204" pitchFamily="34" charset="0"/>
              </a:rPr>
              <a:t>S</a:t>
            </a:r>
            <a:r>
              <a:rPr lang="en-IN" sz="2800" dirty="0">
                <a:solidFill>
                  <a:srgbClr val="002060"/>
                </a:solidFill>
                <a:latin typeface="Futura Hv BT" panose="020B0702020204020204" pitchFamily="34" charset="0"/>
              </a:rPr>
              <a:t>DLC is a framework that describes the activities performed at each stage of a software </a:t>
            </a:r>
            <a:r>
              <a:rPr lang="en-IN" sz="2400" dirty="0">
                <a:solidFill>
                  <a:srgbClr val="002060"/>
                </a:solidFill>
                <a:latin typeface="Futura Hv BT" panose="020B0702020204020204" pitchFamily="34" charset="0"/>
              </a:rPr>
              <a:t>development</a:t>
            </a:r>
            <a:r>
              <a:rPr lang="en-IN" sz="2800" dirty="0">
                <a:solidFill>
                  <a:srgbClr val="002060"/>
                </a:solidFill>
                <a:latin typeface="Futura Hv BT" panose="020B0702020204020204" pitchFamily="34" charset="0"/>
              </a:rPr>
              <a:t> project. </a:t>
            </a:r>
          </a:p>
          <a:p>
            <a:endParaRPr lang="en-IN" sz="2800" dirty="0">
              <a:latin typeface="Futura Hv BT" panose="020B0702020204020204" pitchFamily="34" charset="0"/>
            </a:endParaRPr>
          </a:p>
          <a:p>
            <a:r>
              <a:rPr lang="en-IN" sz="2400" dirty="0">
                <a:solidFill>
                  <a:srgbClr val="002060"/>
                </a:solidFill>
                <a:latin typeface="Futura Hv BT" panose="020B0702020204020204" pitchFamily="34" charset="0"/>
              </a:rPr>
              <a:t>SDLC process is used by the software industry to design, develop and test high quality software that meets or exceeds customer expectations, reaches completion within time and budget. </a:t>
            </a:r>
            <a:endParaRPr lang="en-IN" sz="2400" dirty="0">
              <a:solidFill>
                <a:srgbClr val="002060"/>
              </a:solidFill>
              <a:latin typeface="Futura Bk BT" panose="020B0502020204020303" pitchFamily="34" charset="0"/>
            </a:endParaRPr>
          </a:p>
        </p:txBody>
      </p:sp>
      <p:sp>
        <p:nvSpPr>
          <p:cNvPr id="14" name="Slide Number Placeholder 13">
            <a:extLst>
              <a:ext uri="{FF2B5EF4-FFF2-40B4-BE49-F238E27FC236}">
                <a16:creationId xmlns:a16="http://schemas.microsoft.com/office/drawing/2014/main" id="{520FE3DB-8DB2-4611-A101-9D8857F8FB67}"/>
              </a:ext>
            </a:extLst>
          </p:cNvPr>
          <p:cNvSpPr>
            <a:spLocks noGrp="1"/>
          </p:cNvSpPr>
          <p:nvPr>
            <p:ph type="sldNum" sz="quarter" idx="12"/>
          </p:nvPr>
        </p:nvSpPr>
        <p:spPr/>
        <p:txBody>
          <a:bodyPr/>
          <a:lstStyle/>
          <a:p>
            <a:fld id="{7F380FD2-B112-4EDB-BB1D-76A67EEABD4E}" type="slidenum">
              <a:rPr lang="en-IN" smtClean="0"/>
              <a:t>3</a:t>
            </a:fld>
            <a:endParaRPr lang="en-IN"/>
          </a:p>
        </p:txBody>
      </p:sp>
    </p:spTree>
    <p:extLst>
      <p:ext uri="{BB962C8B-B14F-4D97-AF65-F5344CB8AC3E}">
        <p14:creationId xmlns:p14="http://schemas.microsoft.com/office/powerpoint/2010/main" val="2616616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30</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DEVELOPERS</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3970318"/>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Developers are the people in the Scrum Team that are committed to creating usable Increment each Sprint.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developers are accountable for creating a plan for the Sprint and ordering the Sprint Backlog.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Adapting their plan each day towards the Sprint Goal and holding each other accountable as professionals.</a:t>
            </a:r>
            <a:endParaRPr lang="en-IN" sz="2800" dirty="0">
              <a:solidFill>
                <a:srgbClr val="002060"/>
              </a:solidFill>
              <a:cs typeface="Times New Roman" panose="02020603050405020304" pitchFamily="18" charset="0"/>
            </a:endParaRPr>
          </a:p>
          <a:p>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3315639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31</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SCRUM ARTIFACTS</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3539430"/>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Scrum’s artifacts represent Work or Value. They are designed to maximize transparency thus everyone inspecting them has the same basis for adaptation.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Product Backlog, Sprint Backlog and the Increment are the three artifacts of Scrum.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Each artifact contains a commitment. </a:t>
            </a:r>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830589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32</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PRODUCT BACKLOG</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3539430"/>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Product Backlog is an emergent, ordered list of what is needed to improve the product.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It is the single source of work undertaken by the Scrum Team.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Product Backlog is committed to the Product Goal.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Product Goal describes a future state of the product which can serve as a target for the Scrum Team to plan against. </a:t>
            </a:r>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2195011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33</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SPRINT BACKLOG</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3539430"/>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Sprint Backlog is a plan by and for the Developers.</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It is a highly visible, real time picture of the work that the Developers plan to accomplish during the Sprint.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Sprint Backlog is committed to the Sprint Goal.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Sprint Goal is the single objective for the Sprint. It is created during the Sprint Planning. </a:t>
            </a:r>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961680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34</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INCREMENT</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4401205"/>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An Increment is a concrete stepping stone towards the Product Goal.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Each Increment is additive to the prior Increments and thoroughly verified, ensuring that they all work together.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Increment is committed to achieving the Definition of Done.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DoD is a formal description of the state of the Increment when it meets the quality measures required for the product.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moment a Product Backlog item meets the DoD, an Increment is born. </a:t>
            </a:r>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2284675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35</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THE SPRINT</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3539430"/>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Sprint is the fundamental unit of Scrum where ideas are turned into value.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They are of fixed length: 4 weeks or less to create consistency.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All the work necessary to achieve the Product Goal are conducted within the Sprint.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Sprint enables predictability by ensuring inspection and adaptation.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A Sprint could be cancelled if the Sprint Goal becomes obsolete.  </a:t>
            </a: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4288083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36</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SPRINT PLANNING</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3970318"/>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Sprint Planning initiates the Sprint by laying out the work to be performed for the Sprint.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Attended by Product Owner, Scrum Master and Developers.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Product Owners puts forward a prioritized Product Backlog for the Developers to discuss from.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Sprint Planning results in the Sprint Backlog and the Sprint Goal.</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Planning is Timeboxed at 8 hours for a 4 week Sprint and less for shorter Sprints.  </a:t>
            </a: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3083892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37</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INCREMENT</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4401205"/>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An Increment is a concrete stepping stone towards the Product Goal.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Each Increment is additive to the prior Increments and thoroughly verified, ensuring that they all work together.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Increment is committed to achieving the Definition of Done.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DoD is a formal description of the state of the Increment when it meets the quality measures required for the product.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moment a Product Backlog item meets the DoD, an Increment is born. </a:t>
            </a:r>
            <a:endParaRPr lang="en-IN" sz="2800" dirty="0">
              <a:solidFill>
                <a:srgbClr val="002060"/>
              </a:solidFill>
              <a:cs typeface="Times New Roman" panose="02020603050405020304" pitchFamily="18" charset="0"/>
            </a:endParaRPr>
          </a:p>
          <a:p>
            <a:pPr marL="285750" indent="-28575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3167223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38</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DAILY SCRUM</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3108543"/>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Daily Scrum is a 15-minute event for the Developers of the Scrum Team.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It is held at the same time and place every day to reduce complexity.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purpose of the Daily Scrum is to inspect progress towards the Sprint Goal and adapt as necessary.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Scrum Master focuses on finding and resolving impediments. </a:t>
            </a: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2906184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39</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SPRINT REVIEW</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4401205"/>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Sprint Review is conducted to give the stakeholders a demo of the work finished during the Sprint.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It ensures a chance to inspect the outcome of the Sprint and determine future adaptations.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Based on the intellect or the feedback gathered during this event, the Scrum Team collaborates on what to do next.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Sprint Review is timeboxed to a maximum of 4 hours for 1 month Sprints and lesser for shorter Sprints. </a:t>
            </a:r>
          </a:p>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626471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3945400" y="94066"/>
            <a:ext cx="11712000" cy="763600"/>
          </a:xfrm>
          <a:prstGeom prst="rect">
            <a:avLst/>
          </a:prstGeom>
        </p:spPr>
        <p:txBody>
          <a:bodyPr spcFirstLastPara="1" wrap="square" lIns="121900" tIns="121900" rIns="121900" bIns="121900" anchor="t" anchorCtr="0">
            <a:noAutofit/>
          </a:bodyPr>
          <a:lstStyle/>
          <a:p>
            <a:pPr algn="ctr">
              <a:spcBef>
                <a:spcPts val="0"/>
              </a:spcBef>
            </a:pPr>
            <a:r>
              <a:rPr lang="es" dirty="0">
                <a:solidFill>
                  <a:srgbClr val="002060"/>
                </a:solidFill>
              </a:rPr>
              <a:t>PHASES</a:t>
            </a:r>
            <a:endParaRPr dirty="0">
              <a:solidFill>
                <a:srgbClr val="002060"/>
              </a:solidFill>
            </a:endParaRPr>
          </a:p>
        </p:txBody>
      </p:sp>
      <p:sp>
        <p:nvSpPr>
          <p:cNvPr id="134" name="Google Shape;134;p17"/>
          <p:cNvSpPr txBox="1"/>
          <p:nvPr/>
        </p:nvSpPr>
        <p:spPr>
          <a:xfrm>
            <a:off x="1172267" y="4981897"/>
            <a:ext cx="2603200" cy="572800"/>
          </a:xfrm>
          <a:prstGeom prst="rect">
            <a:avLst/>
          </a:prstGeom>
          <a:noFill/>
          <a:ln>
            <a:noFill/>
          </a:ln>
        </p:spPr>
        <p:txBody>
          <a:bodyPr spcFirstLastPara="1" wrap="square" lIns="121900" tIns="121900" rIns="121900" bIns="121900" anchor="ctr" anchorCtr="0">
            <a:noAutofit/>
          </a:bodyPr>
          <a:lstStyle/>
          <a:p>
            <a:r>
              <a:rPr lang="en-US" sz="2267" dirty="0">
                <a:solidFill>
                  <a:srgbClr val="002060"/>
                </a:solidFill>
                <a:latin typeface="Fira Sans Extra Condensed Medium"/>
                <a:ea typeface="Fira Sans Extra Condensed Medium"/>
                <a:cs typeface="Fira Sans Extra Condensed Medium"/>
                <a:sym typeface="Fira Sans Extra Condensed Medium"/>
              </a:rPr>
              <a:t>DEPLOYMENT</a:t>
            </a:r>
            <a:endParaRPr sz="2267" dirty="0">
              <a:solidFill>
                <a:srgbClr val="002060"/>
              </a:solidFill>
              <a:latin typeface="Fira Sans Extra Condensed Medium"/>
              <a:ea typeface="Fira Sans Extra Condensed Medium"/>
              <a:cs typeface="Fira Sans Extra Condensed Medium"/>
              <a:sym typeface="Fira Sans Extra Condensed Medium"/>
            </a:endParaRPr>
          </a:p>
        </p:txBody>
      </p:sp>
      <p:sp>
        <p:nvSpPr>
          <p:cNvPr id="135" name="Google Shape;135;p17"/>
          <p:cNvSpPr txBox="1"/>
          <p:nvPr/>
        </p:nvSpPr>
        <p:spPr>
          <a:xfrm>
            <a:off x="1172267" y="5554697"/>
            <a:ext cx="2603200" cy="713200"/>
          </a:xfrm>
          <a:prstGeom prst="rect">
            <a:avLst/>
          </a:prstGeom>
          <a:noFill/>
          <a:ln>
            <a:noFill/>
          </a:ln>
        </p:spPr>
        <p:txBody>
          <a:bodyPr spcFirstLastPara="1" wrap="square" lIns="121900" tIns="121900" rIns="121900" bIns="121900" anchor="ctr" anchorCtr="0">
            <a:noAutofit/>
          </a:bodyPr>
          <a:lstStyle/>
          <a:p>
            <a:r>
              <a:rPr lang="en-US" sz="1600" dirty="0">
                <a:latin typeface="Fira Sans"/>
                <a:ea typeface="Fira Sans"/>
                <a:cs typeface="Fira Sans"/>
                <a:sym typeface="Fira Sans"/>
              </a:rPr>
              <a:t>The project is released to the end users after passing the QA. </a:t>
            </a:r>
            <a:endParaRPr sz="1600" dirty="0">
              <a:latin typeface="Fira Sans"/>
              <a:ea typeface="Fira Sans"/>
              <a:cs typeface="Fira Sans"/>
              <a:sym typeface="Fira Sans"/>
            </a:endParaRPr>
          </a:p>
        </p:txBody>
      </p:sp>
      <p:sp>
        <p:nvSpPr>
          <p:cNvPr id="136" name="Google Shape;136;p17"/>
          <p:cNvSpPr txBox="1"/>
          <p:nvPr/>
        </p:nvSpPr>
        <p:spPr>
          <a:xfrm>
            <a:off x="1172267" y="1599346"/>
            <a:ext cx="2603200" cy="572800"/>
          </a:xfrm>
          <a:prstGeom prst="rect">
            <a:avLst/>
          </a:prstGeom>
          <a:noFill/>
          <a:ln>
            <a:noFill/>
          </a:ln>
        </p:spPr>
        <p:txBody>
          <a:bodyPr spcFirstLastPara="1" wrap="square" lIns="121900" tIns="121900" rIns="121900" bIns="121900" anchor="ctr" anchorCtr="0">
            <a:noAutofit/>
          </a:bodyPr>
          <a:lstStyle/>
          <a:p>
            <a:r>
              <a:rPr lang="en-US" sz="2267" dirty="0">
                <a:solidFill>
                  <a:schemeClr val="accent4"/>
                </a:solidFill>
                <a:latin typeface="Fira Sans Extra Condensed Medium"/>
                <a:ea typeface="Fira Sans Extra Condensed Medium"/>
                <a:cs typeface="Fira Sans Extra Condensed Medium"/>
                <a:sym typeface="Fira Sans Extra Condensed Medium"/>
              </a:rPr>
              <a:t>PLANNING &amp; ANALYSIS</a:t>
            </a:r>
            <a:endParaRPr sz="2267"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37" name="Google Shape;137;p17"/>
          <p:cNvSpPr txBox="1"/>
          <p:nvPr/>
        </p:nvSpPr>
        <p:spPr>
          <a:xfrm>
            <a:off x="1172267" y="2354644"/>
            <a:ext cx="2603200" cy="713200"/>
          </a:xfrm>
          <a:prstGeom prst="rect">
            <a:avLst/>
          </a:prstGeom>
          <a:noFill/>
          <a:ln>
            <a:noFill/>
          </a:ln>
        </p:spPr>
        <p:txBody>
          <a:bodyPr spcFirstLastPara="1" wrap="square" lIns="121900" tIns="121900" rIns="121900" bIns="121900" anchor="ctr" anchorCtr="0">
            <a:noAutofit/>
          </a:bodyPr>
          <a:lstStyle/>
          <a:p>
            <a:r>
              <a:rPr lang="en-US" sz="1600" dirty="0">
                <a:latin typeface="Fira Sans"/>
                <a:ea typeface="Fira Sans"/>
                <a:cs typeface="Fira Sans"/>
                <a:sym typeface="Fira Sans"/>
              </a:rPr>
              <a:t>Requirement gathering and analysis. Resolve questions &amp; ambiguities. </a:t>
            </a:r>
            <a:endParaRPr sz="1600" dirty="0">
              <a:latin typeface="Fira Sans"/>
              <a:ea typeface="Fira Sans"/>
              <a:cs typeface="Fira Sans"/>
              <a:sym typeface="Fira Sans"/>
            </a:endParaRPr>
          </a:p>
        </p:txBody>
      </p:sp>
      <p:sp>
        <p:nvSpPr>
          <p:cNvPr id="138" name="Google Shape;138;p17"/>
          <p:cNvSpPr txBox="1"/>
          <p:nvPr/>
        </p:nvSpPr>
        <p:spPr>
          <a:xfrm>
            <a:off x="1165316" y="3250342"/>
            <a:ext cx="2603200" cy="572800"/>
          </a:xfrm>
          <a:prstGeom prst="rect">
            <a:avLst/>
          </a:prstGeom>
          <a:noFill/>
          <a:ln>
            <a:noFill/>
          </a:ln>
        </p:spPr>
        <p:txBody>
          <a:bodyPr spcFirstLastPara="1" wrap="square" lIns="121900" tIns="121900" rIns="121900" bIns="121900" anchor="ctr" anchorCtr="0">
            <a:noAutofit/>
          </a:bodyPr>
          <a:lstStyle/>
          <a:p>
            <a:r>
              <a:rPr lang="es" sz="2267" dirty="0">
                <a:solidFill>
                  <a:schemeClr val="accent1"/>
                </a:solidFill>
                <a:latin typeface="Fira Sans Extra Condensed Medium"/>
                <a:ea typeface="Fira Sans Extra Condensed Medium"/>
                <a:cs typeface="Fira Sans Extra Condensed Medium"/>
                <a:sym typeface="Fira Sans Extra Condensed Medium"/>
              </a:rPr>
              <a:t>Maintenance </a:t>
            </a:r>
            <a:endParaRPr sz="2267"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39" name="Google Shape;139;p17"/>
          <p:cNvSpPr txBox="1"/>
          <p:nvPr/>
        </p:nvSpPr>
        <p:spPr>
          <a:xfrm>
            <a:off x="1172267" y="3772025"/>
            <a:ext cx="2603200" cy="713200"/>
          </a:xfrm>
          <a:prstGeom prst="rect">
            <a:avLst/>
          </a:prstGeom>
          <a:noFill/>
          <a:ln>
            <a:noFill/>
          </a:ln>
        </p:spPr>
        <p:txBody>
          <a:bodyPr spcFirstLastPara="1" wrap="square" lIns="121900" tIns="121900" rIns="121900" bIns="121900" anchor="ctr" anchorCtr="0">
            <a:noAutofit/>
          </a:bodyPr>
          <a:lstStyle/>
          <a:p>
            <a:r>
              <a:rPr lang="es" sz="1600" dirty="0">
                <a:latin typeface="Fira Sans"/>
                <a:ea typeface="Fira Sans"/>
                <a:cs typeface="Fira Sans"/>
                <a:sym typeface="Fira Sans"/>
              </a:rPr>
              <a:t>Bug fixes and upgradations to new versions as per need. </a:t>
            </a:r>
            <a:endParaRPr sz="1600" dirty="0">
              <a:latin typeface="Fira Sans"/>
              <a:ea typeface="Fira Sans"/>
              <a:cs typeface="Fira Sans"/>
              <a:sym typeface="Fira Sans"/>
            </a:endParaRPr>
          </a:p>
        </p:txBody>
      </p:sp>
      <p:sp>
        <p:nvSpPr>
          <p:cNvPr id="140" name="Google Shape;140;p17"/>
          <p:cNvSpPr txBox="1"/>
          <p:nvPr/>
        </p:nvSpPr>
        <p:spPr>
          <a:xfrm>
            <a:off x="8386443" y="2121763"/>
            <a:ext cx="2603200" cy="713200"/>
          </a:xfrm>
          <a:prstGeom prst="rect">
            <a:avLst/>
          </a:prstGeom>
          <a:noFill/>
          <a:ln>
            <a:noFill/>
          </a:ln>
        </p:spPr>
        <p:txBody>
          <a:bodyPr spcFirstLastPara="1" wrap="square" lIns="121900" tIns="121900" rIns="121900" bIns="121900" anchor="ctr" anchorCtr="0">
            <a:noAutofit/>
          </a:bodyPr>
          <a:lstStyle/>
          <a:p>
            <a:pPr algn="r"/>
            <a:r>
              <a:rPr lang="es" sz="1600" dirty="0">
                <a:latin typeface="Fira Sans"/>
                <a:ea typeface="Fira Sans"/>
                <a:cs typeface="Fira Sans"/>
                <a:sym typeface="Fira Sans"/>
              </a:rPr>
              <a:t>Design and Architecture of the project is created. </a:t>
            </a:r>
            <a:endParaRPr sz="1600" dirty="0">
              <a:latin typeface="Fira Sans"/>
              <a:ea typeface="Fira Sans"/>
              <a:cs typeface="Fira Sans"/>
              <a:sym typeface="Fira Sans"/>
            </a:endParaRPr>
          </a:p>
        </p:txBody>
      </p:sp>
      <p:sp>
        <p:nvSpPr>
          <p:cNvPr id="141" name="Google Shape;141;p17"/>
          <p:cNvSpPr txBox="1"/>
          <p:nvPr/>
        </p:nvSpPr>
        <p:spPr>
          <a:xfrm>
            <a:off x="8398200" y="1742045"/>
            <a:ext cx="2603200" cy="572800"/>
          </a:xfrm>
          <a:prstGeom prst="rect">
            <a:avLst/>
          </a:prstGeom>
          <a:noFill/>
          <a:ln>
            <a:noFill/>
          </a:ln>
        </p:spPr>
        <p:txBody>
          <a:bodyPr spcFirstLastPara="1" wrap="square" lIns="121900" tIns="121900" rIns="121900" bIns="121900" anchor="ctr" anchorCtr="0">
            <a:noAutofit/>
          </a:bodyPr>
          <a:lstStyle/>
          <a:p>
            <a:pPr algn="r"/>
            <a:r>
              <a:rPr lang="es" sz="2267" dirty="0">
                <a:solidFill>
                  <a:schemeClr val="accent3"/>
                </a:solidFill>
                <a:latin typeface="Fira Sans Extra Condensed Medium"/>
                <a:ea typeface="Fira Sans Extra Condensed Medium"/>
                <a:cs typeface="Fira Sans Extra Condensed Medium"/>
                <a:sym typeface="Fira Sans Extra Condensed Medium"/>
              </a:rPr>
              <a:t>DESIGN</a:t>
            </a:r>
            <a:endParaRPr sz="2267"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42" name="Google Shape;142;p17"/>
          <p:cNvSpPr txBox="1"/>
          <p:nvPr/>
        </p:nvSpPr>
        <p:spPr>
          <a:xfrm>
            <a:off x="8398200" y="3260060"/>
            <a:ext cx="2603200" cy="572800"/>
          </a:xfrm>
          <a:prstGeom prst="rect">
            <a:avLst/>
          </a:prstGeom>
          <a:noFill/>
          <a:ln>
            <a:noFill/>
          </a:ln>
        </p:spPr>
        <p:txBody>
          <a:bodyPr spcFirstLastPara="1" wrap="square" lIns="121900" tIns="121900" rIns="121900" bIns="121900" anchor="ctr" anchorCtr="0">
            <a:noAutofit/>
          </a:bodyPr>
          <a:lstStyle/>
          <a:p>
            <a:pPr algn="r"/>
            <a:r>
              <a:rPr lang="es" sz="2000" dirty="0">
                <a:solidFill>
                  <a:schemeClr val="accent2"/>
                </a:solidFill>
                <a:latin typeface="Fira Sans Extra Condensed Medium"/>
                <a:ea typeface="Fira Sans Extra Condensed Medium"/>
                <a:cs typeface="Fira Sans Extra Condensed Medium"/>
                <a:sym typeface="Fira Sans Extra Condensed Medium"/>
              </a:rPr>
              <a:t>IMPLEMENTATION</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43" name="Google Shape;143;p17"/>
          <p:cNvSpPr txBox="1"/>
          <p:nvPr/>
        </p:nvSpPr>
        <p:spPr>
          <a:xfrm>
            <a:off x="8398200" y="3772025"/>
            <a:ext cx="2603200" cy="713200"/>
          </a:xfrm>
          <a:prstGeom prst="rect">
            <a:avLst/>
          </a:prstGeom>
          <a:noFill/>
          <a:ln>
            <a:noFill/>
          </a:ln>
        </p:spPr>
        <p:txBody>
          <a:bodyPr spcFirstLastPara="1" wrap="square" lIns="121900" tIns="121900" rIns="121900" bIns="121900" anchor="ctr" anchorCtr="0">
            <a:noAutofit/>
          </a:bodyPr>
          <a:lstStyle/>
          <a:p>
            <a:pPr algn="r"/>
            <a:r>
              <a:rPr lang="es" sz="1600" dirty="0">
                <a:latin typeface="Fira Sans"/>
                <a:ea typeface="Fira Sans"/>
                <a:cs typeface="Fira Sans"/>
                <a:sym typeface="Fira Sans"/>
              </a:rPr>
              <a:t>Source code creation and implementing the various components. </a:t>
            </a:r>
            <a:endParaRPr sz="1600" dirty="0">
              <a:latin typeface="Fira Sans"/>
              <a:ea typeface="Fira Sans"/>
              <a:cs typeface="Fira Sans"/>
              <a:sym typeface="Fira Sans"/>
            </a:endParaRPr>
          </a:p>
        </p:txBody>
      </p:sp>
      <p:sp>
        <p:nvSpPr>
          <p:cNvPr id="144" name="Google Shape;144;p17"/>
          <p:cNvSpPr txBox="1"/>
          <p:nvPr/>
        </p:nvSpPr>
        <p:spPr>
          <a:xfrm>
            <a:off x="8386443" y="4788182"/>
            <a:ext cx="2603200" cy="572800"/>
          </a:xfrm>
          <a:prstGeom prst="rect">
            <a:avLst/>
          </a:prstGeom>
          <a:noFill/>
          <a:ln>
            <a:noFill/>
          </a:ln>
        </p:spPr>
        <p:txBody>
          <a:bodyPr spcFirstLastPara="1" wrap="square" lIns="121900" tIns="121900" rIns="121900" bIns="121900" anchor="ctr" anchorCtr="0">
            <a:noAutofit/>
          </a:bodyPr>
          <a:lstStyle/>
          <a:p>
            <a:pPr algn="r"/>
            <a:r>
              <a:rPr lang="es" sz="2000" dirty="0">
                <a:solidFill>
                  <a:schemeClr val="dk2"/>
                </a:solidFill>
                <a:latin typeface="Fira Sans Extra Condensed Medium"/>
                <a:ea typeface="Fira Sans Extra Condensed Medium"/>
                <a:cs typeface="Fira Sans Extra Condensed Medium"/>
                <a:sym typeface="Fira Sans Extra Condensed Medium"/>
              </a:rPr>
              <a:t>TESTING &amp; INTEGRATION</a:t>
            </a:r>
            <a:endParaRPr sz="2000" dirty="0">
              <a:solidFill>
                <a:schemeClr val="dk2"/>
              </a:solidFill>
              <a:latin typeface="Fira Sans Extra Condensed Medium"/>
              <a:ea typeface="Fira Sans Extra Condensed Medium"/>
              <a:cs typeface="Fira Sans Extra Condensed Medium"/>
              <a:sym typeface="Fira Sans Extra Condensed Medium"/>
            </a:endParaRPr>
          </a:p>
        </p:txBody>
      </p:sp>
      <p:sp>
        <p:nvSpPr>
          <p:cNvPr id="145" name="Google Shape;145;p17"/>
          <p:cNvSpPr txBox="1"/>
          <p:nvPr/>
        </p:nvSpPr>
        <p:spPr>
          <a:xfrm>
            <a:off x="8885880" y="5672187"/>
            <a:ext cx="2603200" cy="713200"/>
          </a:xfrm>
          <a:prstGeom prst="rect">
            <a:avLst/>
          </a:prstGeom>
          <a:noFill/>
          <a:ln>
            <a:noFill/>
          </a:ln>
        </p:spPr>
        <p:txBody>
          <a:bodyPr spcFirstLastPara="1" wrap="square" lIns="121900" tIns="121900" rIns="121900" bIns="121900" anchor="ctr" anchorCtr="0">
            <a:noAutofit/>
          </a:bodyPr>
          <a:lstStyle/>
          <a:p>
            <a:r>
              <a:rPr lang="es" sz="1600" dirty="0">
                <a:latin typeface="Fira Sans"/>
                <a:ea typeface="Fira Sans"/>
                <a:cs typeface="Fira Sans"/>
                <a:sym typeface="Fira Sans"/>
              </a:rPr>
              <a:t>Testing and Quality Analysis. The components are tested until they meet the requirements.  </a:t>
            </a:r>
            <a:endParaRPr sz="1600" dirty="0">
              <a:latin typeface="Fira Sans"/>
              <a:ea typeface="Fira Sans"/>
              <a:cs typeface="Fira Sans"/>
              <a:sym typeface="Fira Sans"/>
            </a:endParaRPr>
          </a:p>
        </p:txBody>
      </p:sp>
      <p:sp>
        <p:nvSpPr>
          <p:cNvPr id="146" name="Google Shape;146;p17"/>
          <p:cNvSpPr/>
          <p:nvPr/>
        </p:nvSpPr>
        <p:spPr>
          <a:xfrm>
            <a:off x="555033" y="2101851"/>
            <a:ext cx="544400" cy="544400"/>
          </a:xfrm>
          <a:prstGeom prst="ellipse">
            <a:avLst/>
          </a:prstGeom>
          <a:solidFill>
            <a:schemeClr val="accent4"/>
          </a:solidFill>
          <a:ln>
            <a:noFill/>
          </a:ln>
        </p:spPr>
        <p:txBody>
          <a:bodyPr spcFirstLastPara="1" wrap="square" lIns="0" tIns="121900" rIns="0" bIns="121900" anchor="ctr" anchorCtr="0">
            <a:noAutofit/>
          </a:bodyPr>
          <a:lstStyle/>
          <a:p>
            <a:pPr algn="ctr">
              <a:buClr>
                <a:schemeClr val="dk1"/>
              </a:buClr>
              <a:buSzPts val="1100"/>
            </a:pPr>
            <a:r>
              <a:rPr lang="es" sz="2267" dirty="0">
                <a:solidFill>
                  <a:srgbClr val="FFFFFF"/>
                </a:solidFill>
                <a:latin typeface="Fira Sans Extra Condensed Medium"/>
                <a:ea typeface="Fira Sans Extra Condensed Medium"/>
                <a:cs typeface="Fira Sans Extra Condensed Medium"/>
                <a:sym typeface="Fira Sans Extra Condensed Medium"/>
              </a:rPr>
              <a:t>01</a:t>
            </a:r>
            <a:endParaRPr sz="2400" dirty="0">
              <a:solidFill>
                <a:srgbClr val="FFFFFF"/>
              </a:solidFill>
            </a:endParaRPr>
          </a:p>
        </p:txBody>
      </p:sp>
      <p:sp>
        <p:nvSpPr>
          <p:cNvPr id="147" name="Google Shape;147;p17"/>
          <p:cNvSpPr/>
          <p:nvPr/>
        </p:nvSpPr>
        <p:spPr>
          <a:xfrm>
            <a:off x="555033" y="3673459"/>
            <a:ext cx="544400" cy="544400"/>
          </a:xfrm>
          <a:prstGeom prst="ellipse">
            <a:avLst/>
          </a:prstGeom>
          <a:solidFill>
            <a:schemeClr val="accent1"/>
          </a:solidFill>
          <a:ln>
            <a:noFill/>
          </a:ln>
        </p:spPr>
        <p:txBody>
          <a:bodyPr spcFirstLastPara="1" wrap="square" lIns="0" tIns="121900" rIns="0" bIns="121900" anchor="ctr" anchorCtr="0">
            <a:noAutofit/>
          </a:bodyPr>
          <a:lstStyle/>
          <a:p>
            <a:pPr algn="ctr">
              <a:buClr>
                <a:schemeClr val="dk1"/>
              </a:buClr>
              <a:buSzPts val="1100"/>
            </a:pPr>
            <a:r>
              <a:rPr lang="es" sz="2267">
                <a:solidFill>
                  <a:srgbClr val="FFFFFF"/>
                </a:solidFill>
                <a:latin typeface="Fira Sans Extra Condensed Medium"/>
                <a:ea typeface="Fira Sans Extra Condensed Medium"/>
                <a:cs typeface="Fira Sans Extra Condensed Medium"/>
                <a:sym typeface="Fira Sans Extra Condensed Medium"/>
              </a:rPr>
              <a:t>06</a:t>
            </a:r>
            <a:endParaRPr sz="2400">
              <a:solidFill>
                <a:srgbClr val="FFFFFF"/>
              </a:solidFill>
            </a:endParaRPr>
          </a:p>
        </p:txBody>
      </p:sp>
      <p:sp>
        <p:nvSpPr>
          <p:cNvPr id="148" name="Google Shape;148;p17"/>
          <p:cNvSpPr/>
          <p:nvPr/>
        </p:nvSpPr>
        <p:spPr>
          <a:xfrm>
            <a:off x="555033" y="5245067"/>
            <a:ext cx="544400" cy="544400"/>
          </a:xfrm>
          <a:prstGeom prst="ellipse">
            <a:avLst/>
          </a:prstGeom>
          <a:solidFill>
            <a:schemeClr val="lt2"/>
          </a:solidFill>
          <a:ln>
            <a:noFill/>
          </a:ln>
        </p:spPr>
        <p:txBody>
          <a:bodyPr spcFirstLastPara="1" wrap="square" lIns="0" tIns="121900" rIns="0" bIns="121900" anchor="ctr" anchorCtr="0">
            <a:noAutofit/>
          </a:bodyPr>
          <a:lstStyle/>
          <a:p>
            <a:pPr algn="ctr">
              <a:buClr>
                <a:schemeClr val="dk1"/>
              </a:buClr>
              <a:buSzPts val="1100"/>
            </a:pPr>
            <a:r>
              <a:rPr lang="es" sz="2267" dirty="0">
                <a:solidFill>
                  <a:srgbClr val="002060"/>
                </a:solidFill>
                <a:latin typeface="Fira Sans Extra Condensed Medium"/>
                <a:ea typeface="Fira Sans Extra Condensed Medium"/>
                <a:cs typeface="Fira Sans Extra Condensed Medium"/>
                <a:sym typeface="Fira Sans Extra Condensed Medium"/>
              </a:rPr>
              <a:t>05</a:t>
            </a:r>
            <a:endParaRPr sz="2400" dirty="0">
              <a:solidFill>
                <a:srgbClr val="002060"/>
              </a:solidFill>
            </a:endParaRPr>
          </a:p>
        </p:txBody>
      </p:sp>
      <p:sp>
        <p:nvSpPr>
          <p:cNvPr id="149" name="Google Shape;149;p17"/>
          <p:cNvSpPr/>
          <p:nvPr/>
        </p:nvSpPr>
        <p:spPr>
          <a:xfrm>
            <a:off x="11092567" y="2101851"/>
            <a:ext cx="544400" cy="544400"/>
          </a:xfrm>
          <a:prstGeom prst="ellipse">
            <a:avLst/>
          </a:prstGeom>
          <a:solidFill>
            <a:schemeClr val="accent3"/>
          </a:solidFill>
          <a:ln>
            <a:noFill/>
          </a:ln>
        </p:spPr>
        <p:txBody>
          <a:bodyPr spcFirstLastPara="1" wrap="square" lIns="0" tIns="121900" rIns="0" bIns="121900" anchor="ctr" anchorCtr="0">
            <a:noAutofit/>
          </a:bodyPr>
          <a:lstStyle/>
          <a:p>
            <a:pPr algn="ctr">
              <a:buClr>
                <a:schemeClr val="dk1"/>
              </a:buClr>
              <a:buSzPts val="1100"/>
            </a:pPr>
            <a:r>
              <a:rPr lang="es" sz="2267">
                <a:solidFill>
                  <a:srgbClr val="FFFFFF"/>
                </a:solidFill>
                <a:latin typeface="Fira Sans Extra Condensed Medium"/>
                <a:ea typeface="Fira Sans Extra Condensed Medium"/>
                <a:cs typeface="Fira Sans Extra Condensed Medium"/>
                <a:sym typeface="Fira Sans Extra Condensed Medium"/>
              </a:rPr>
              <a:t>02</a:t>
            </a:r>
            <a:endParaRPr sz="2400">
              <a:solidFill>
                <a:srgbClr val="FFFFFF"/>
              </a:solidFill>
            </a:endParaRPr>
          </a:p>
        </p:txBody>
      </p:sp>
      <p:sp>
        <p:nvSpPr>
          <p:cNvPr id="150" name="Google Shape;150;p17"/>
          <p:cNvSpPr/>
          <p:nvPr/>
        </p:nvSpPr>
        <p:spPr>
          <a:xfrm>
            <a:off x="11092567" y="3673459"/>
            <a:ext cx="544400" cy="544400"/>
          </a:xfrm>
          <a:prstGeom prst="ellipse">
            <a:avLst/>
          </a:prstGeom>
          <a:solidFill>
            <a:schemeClr val="accent5"/>
          </a:solidFill>
          <a:ln>
            <a:noFill/>
          </a:ln>
        </p:spPr>
        <p:txBody>
          <a:bodyPr spcFirstLastPara="1" wrap="square" lIns="0" tIns="121900" rIns="0" bIns="121900" anchor="ctr" anchorCtr="0">
            <a:noAutofit/>
          </a:bodyPr>
          <a:lstStyle/>
          <a:p>
            <a:pPr algn="ctr">
              <a:buClr>
                <a:schemeClr val="dk1"/>
              </a:buClr>
              <a:buSzPts val="1100"/>
            </a:pPr>
            <a:r>
              <a:rPr lang="es" sz="2267" dirty="0">
                <a:solidFill>
                  <a:srgbClr val="FFFFFF"/>
                </a:solidFill>
                <a:latin typeface="Fira Sans Extra Condensed Medium"/>
                <a:ea typeface="Fira Sans Extra Condensed Medium"/>
                <a:cs typeface="Fira Sans Extra Condensed Medium"/>
                <a:sym typeface="Fira Sans Extra Condensed Medium"/>
              </a:rPr>
              <a:t>03</a:t>
            </a:r>
            <a:endParaRPr sz="2400" dirty="0">
              <a:solidFill>
                <a:srgbClr val="FFFFFF"/>
              </a:solidFill>
            </a:endParaRPr>
          </a:p>
        </p:txBody>
      </p:sp>
      <p:sp>
        <p:nvSpPr>
          <p:cNvPr id="151" name="Google Shape;151;p17"/>
          <p:cNvSpPr/>
          <p:nvPr/>
        </p:nvSpPr>
        <p:spPr>
          <a:xfrm>
            <a:off x="11092567" y="5245067"/>
            <a:ext cx="544400" cy="544400"/>
          </a:xfrm>
          <a:prstGeom prst="ellipse">
            <a:avLst/>
          </a:prstGeom>
          <a:solidFill>
            <a:schemeClr val="dk2"/>
          </a:solidFill>
          <a:ln>
            <a:noFill/>
          </a:ln>
        </p:spPr>
        <p:txBody>
          <a:bodyPr spcFirstLastPara="1" wrap="square" lIns="0" tIns="121900" rIns="0" bIns="121900" anchor="ctr" anchorCtr="0">
            <a:noAutofit/>
          </a:bodyPr>
          <a:lstStyle/>
          <a:p>
            <a:pPr algn="ctr">
              <a:buClr>
                <a:schemeClr val="dk1"/>
              </a:buClr>
              <a:buSzPts val="1100"/>
            </a:pPr>
            <a:r>
              <a:rPr lang="es" sz="2267">
                <a:solidFill>
                  <a:srgbClr val="FFFFFF"/>
                </a:solidFill>
                <a:latin typeface="Fira Sans Extra Condensed Medium"/>
                <a:ea typeface="Fira Sans Extra Condensed Medium"/>
                <a:cs typeface="Fira Sans Extra Condensed Medium"/>
                <a:sym typeface="Fira Sans Extra Condensed Medium"/>
              </a:rPr>
              <a:t>04</a:t>
            </a:r>
            <a:endParaRPr sz="2400">
              <a:solidFill>
                <a:srgbClr val="FFFFFF"/>
              </a:solidFill>
            </a:endParaRPr>
          </a:p>
        </p:txBody>
      </p:sp>
      <p:grpSp>
        <p:nvGrpSpPr>
          <p:cNvPr id="152" name="Google Shape;152;p17"/>
          <p:cNvGrpSpPr/>
          <p:nvPr/>
        </p:nvGrpSpPr>
        <p:grpSpPr>
          <a:xfrm>
            <a:off x="3412750" y="1392467"/>
            <a:ext cx="5366503" cy="4852039"/>
            <a:chOff x="2559562" y="1044350"/>
            <a:chExt cx="4024877" cy="3639029"/>
          </a:xfrm>
        </p:grpSpPr>
        <p:grpSp>
          <p:nvGrpSpPr>
            <p:cNvPr id="153" name="Google Shape;153;p17"/>
            <p:cNvGrpSpPr/>
            <p:nvPr/>
          </p:nvGrpSpPr>
          <p:grpSpPr>
            <a:xfrm>
              <a:off x="2559562" y="1044350"/>
              <a:ext cx="4024877" cy="3639029"/>
              <a:chOff x="2559562" y="1044350"/>
              <a:chExt cx="4024877" cy="3639029"/>
            </a:xfrm>
          </p:grpSpPr>
          <p:sp>
            <p:nvSpPr>
              <p:cNvPr id="154" name="Google Shape;154;p17"/>
              <p:cNvSpPr/>
              <p:nvPr/>
            </p:nvSpPr>
            <p:spPr>
              <a:xfrm>
                <a:off x="2559562" y="1798137"/>
                <a:ext cx="1456434" cy="2374663"/>
              </a:xfrm>
              <a:custGeom>
                <a:avLst/>
                <a:gdLst/>
                <a:ahLst/>
                <a:cxnLst/>
                <a:rect l="l" t="t" r="r" b="b"/>
                <a:pathLst>
                  <a:path w="6749" h="11004" extrusionOk="0">
                    <a:moveTo>
                      <a:pt x="6748" y="1"/>
                    </a:moveTo>
                    <a:cubicBezTo>
                      <a:pt x="6748" y="1"/>
                      <a:pt x="0" y="2525"/>
                      <a:pt x="526" y="5854"/>
                    </a:cubicBezTo>
                    <a:cubicBezTo>
                      <a:pt x="879" y="8047"/>
                      <a:pt x="3440" y="11003"/>
                      <a:pt x="3440" y="11003"/>
                    </a:cubicBezTo>
                    <a:cubicBezTo>
                      <a:pt x="3440" y="11003"/>
                      <a:pt x="2083" y="8153"/>
                      <a:pt x="3661" y="3924"/>
                    </a:cubicBezTo>
                    <a:cubicBezTo>
                      <a:pt x="4429" y="1841"/>
                      <a:pt x="6748" y="1"/>
                      <a:pt x="6748" y="1"/>
                    </a:cubicBezTo>
                    <a:close/>
                  </a:path>
                </a:pathLst>
              </a:custGeom>
              <a:solidFill>
                <a:srgbClr val="256F68"/>
              </a:solidFill>
              <a:ln>
                <a:noFill/>
              </a:ln>
            </p:spPr>
            <p:txBody>
              <a:bodyPr spcFirstLastPara="1" wrap="square" lIns="121900" tIns="121900" rIns="121900" bIns="121900" anchor="ctr" anchorCtr="0">
                <a:noAutofit/>
              </a:bodyPr>
              <a:lstStyle/>
              <a:p>
                <a:endParaRPr sz="2400"/>
              </a:p>
            </p:txBody>
          </p:sp>
          <p:sp>
            <p:nvSpPr>
              <p:cNvPr id="155" name="Google Shape;155;p17"/>
              <p:cNvSpPr/>
              <p:nvPr/>
            </p:nvSpPr>
            <p:spPr>
              <a:xfrm>
                <a:off x="2805789" y="1199509"/>
                <a:ext cx="2407465" cy="1218623"/>
              </a:xfrm>
              <a:custGeom>
                <a:avLst/>
                <a:gdLst/>
                <a:ahLst/>
                <a:cxnLst/>
                <a:rect l="l" t="t" r="r" b="b"/>
                <a:pathLst>
                  <a:path w="11156" h="5647" extrusionOk="0">
                    <a:moveTo>
                      <a:pt x="4721" y="1"/>
                    </a:moveTo>
                    <a:cubicBezTo>
                      <a:pt x="4074" y="1"/>
                      <a:pt x="3474" y="164"/>
                      <a:pt x="2978" y="566"/>
                    </a:cubicBezTo>
                    <a:cubicBezTo>
                      <a:pt x="1268" y="1965"/>
                      <a:pt x="1" y="5646"/>
                      <a:pt x="1" y="5646"/>
                    </a:cubicBezTo>
                    <a:cubicBezTo>
                      <a:pt x="1" y="5646"/>
                      <a:pt x="1773" y="3064"/>
                      <a:pt x="6223" y="2296"/>
                    </a:cubicBezTo>
                    <a:cubicBezTo>
                      <a:pt x="6532" y="2246"/>
                      <a:pt x="6852" y="2225"/>
                      <a:pt x="7174" y="2225"/>
                    </a:cubicBezTo>
                    <a:cubicBezTo>
                      <a:pt x="9134" y="2225"/>
                      <a:pt x="11156" y="3016"/>
                      <a:pt x="11156" y="3016"/>
                    </a:cubicBezTo>
                    <a:cubicBezTo>
                      <a:pt x="11156" y="3016"/>
                      <a:pt x="7503" y="1"/>
                      <a:pt x="4721"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6" name="Google Shape;156;p17"/>
              <p:cNvSpPr/>
              <p:nvPr/>
            </p:nvSpPr>
            <p:spPr>
              <a:xfrm>
                <a:off x="4078142" y="1044350"/>
                <a:ext cx="1952343" cy="1875302"/>
              </a:xfrm>
              <a:custGeom>
                <a:avLst/>
                <a:gdLst/>
                <a:ahLst/>
                <a:cxnLst/>
                <a:rect l="l" t="t" r="r" b="b"/>
                <a:pathLst>
                  <a:path w="9047" h="8690" extrusionOk="0">
                    <a:moveTo>
                      <a:pt x="3249" y="0"/>
                    </a:moveTo>
                    <a:cubicBezTo>
                      <a:pt x="1572" y="0"/>
                      <a:pt x="1" y="296"/>
                      <a:pt x="1" y="296"/>
                    </a:cubicBezTo>
                    <a:cubicBezTo>
                      <a:pt x="1" y="296"/>
                      <a:pt x="3130" y="538"/>
                      <a:pt x="5981" y="4046"/>
                    </a:cubicBezTo>
                    <a:cubicBezTo>
                      <a:pt x="7385" y="5776"/>
                      <a:pt x="7800" y="8690"/>
                      <a:pt x="7800" y="8690"/>
                    </a:cubicBezTo>
                    <a:cubicBezTo>
                      <a:pt x="7800" y="8690"/>
                      <a:pt x="9047" y="1590"/>
                      <a:pt x="5917" y="385"/>
                    </a:cubicBezTo>
                    <a:cubicBezTo>
                      <a:pt x="5168" y="94"/>
                      <a:pt x="4192" y="0"/>
                      <a:pt x="324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7" name="Google Shape;157;p17"/>
              <p:cNvSpPr/>
              <p:nvPr/>
            </p:nvSpPr>
            <p:spPr>
              <a:xfrm>
                <a:off x="5122395" y="1557520"/>
                <a:ext cx="1462045" cy="2368837"/>
              </a:xfrm>
              <a:custGeom>
                <a:avLst/>
                <a:gdLst/>
                <a:ahLst/>
                <a:cxnLst/>
                <a:rect l="l" t="t" r="r" b="b"/>
                <a:pathLst>
                  <a:path w="6775" h="10977" extrusionOk="0">
                    <a:moveTo>
                      <a:pt x="3314" y="1"/>
                    </a:moveTo>
                    <a:lnTo>
                      <a:pt x="3314" y="1"/>
                    </a:lnTo>
                    <a:cubicBezTo>
                      <a:pt x="3314" y="1"/>
                      <a:pt x="4692" y="2825"/>
                      <a:pt x="3093" y="7080"/>
                    </a:cubicBezTo>
                    <a:cubicBezTo>
                      <a:pt x="2325" y="9136"/>
                      <a:pt x="0" y="10977"/>
                      <a:pt x="0" y="10977"/>
                    </a:cubicBezTo>
                    <a:cubicBezTo>
                      <a:pt x="0" y="10977"/>
                      <a:pt x="6774" y="8458"/>
                      <a:pt x="6227" y="5149"/>
                    </a:cubicBezTo>
                    <a:cubicBezTo>
                      <a:pt x="5875" y="2935"/>
                      <a:pt x="3314" y="1"/>
                      <a:pt x="331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58" name="Google Shape;158;p17"/>
              <p:cNvSpPr/>
              <p:nvPr/>
            </p:nvSpPr>
            <p:spPr>
              <a:xfrm>
                <a:off x="3926003" y="3307652"/>
                <a:ext cx="2407681" cy="1222723"/>
              </a:xfrm>
              <a:custGeom>
                <a:avLst/>
                <a:gdLst/>
                <a:ahLst/>
                <a:cxnLst/>
                <a:rect l="l" t="t" r="r" b="b"/>
                <a:pathLst>
                  <a:path w="11157" h="5666" extrusionOk="0">
                    <a:moveTo>
                      <a:pt x="11156" y="1"/>
                    </a:moveTo>
                    <a:cubicBezTo>
                      <a:pt x="11156" y="1"/>
                      <a:pt x="9404" y="2604"/>
                      <a:pt x="4934" y="3351"/>
                    </a:cubicBezTo>
                    <a:cubicBezTo>
                      <a:pt x="4614" y="3405"/>
                      <a:pt x="4283" y="3428"/>
                      <a:pt x="3950" y="3428"/>
                    </a:cubicBezTo>
                    <a:cubicBezTo>
                      <a:pt x="2000" y="3428"/>
                      <a:pt x="1" y="2630"/>
                      <a:pt x="1" y="2630"/>
                    </a:cubicBezTo>
                    <a:lnTo>
                      <a:pt x="1" y="2630"/>
                    </a:lnTo>
                    <a:cubicBezTo>
                      <a:pt x="1" y="2631"/>
                      <a:pt x="3674" y="5665"/>
                      <a:pt x="6448" y="5665"/>
                    </a:cubicBezTo>
                    <a:cubicBezTo>
                      <a:pt x="7091" y="5665"/>
                      <a:pt x="7685" y="5503"/>
                      <a:pt x="8174" y="5102"/>
                    </a:cubicBezTo>
                    <a:cubicBezTo>
                      <a:pt x="9909" y="3703"/>
                      <a:pt x="11156" y="1"/>
                      <a:pt x="111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59" name="Google Shape;159;p17"/>
              <p:cNvSpPr/>
              <p:nvPr/>
            </p:nvSpPr>
            <p:spPr>
              <a:xfrm>
                <a:off x="3113519" y="2810451"/>
                <a:ext cx="1957953" cy="1872928"/>
              </a:xfrm>
              <a:custGeom>
                <a:avLst/>
                <a:gdLst/>
                <a:ahLst/>
                <a:cxnLst/>
                <a:rect l="l" t="t" r="r" b="b"/>
                <a:pathLst>
                  <a:path w="9073" h="8679" extrusionOk="0">
                    <a:moveTo>
                      <a:pt x="1204" y="1"/>
                    </a:moveTo>
                    <a:cubicBezTo>
                      <a:pt x="1204" y="2"/>
                      <a:pt x="0" y="7122"/>
                      <a:pt x="3156" y="8306"/>
                    </a:cubicBezTo>
                    <a:cubicBezTo>
                      <a:pt x="3876" y="8586"/>
                      <a:pt x="4809" y="8678"/>
                      <a:pt x="5720" y="8678"/>
                    </a:cubicBezTo>
                    <a:cubicBezTo>
                      <a:pt x="7435" y="8678"/>
                      <a:pt x="9073" y="8353"/>
                      <a:pt x="9073" y="8353"/>
                    </a:cubicBezTo>
                    <a:cubicBezTo>
                      <a:pt x="9073" y="8353"/>
                      <a:pt x="5917" y="8132"/>
                      <a:pt x="3045" y="4645"/>
                    </a:cubicBezTo>
                    <a:cubicBezTo>
                      <a:pt x="1641" y="2936"/>
                      <a:pt x="1205" y="1"/>
                      <a:pt x="1204" y="1"/>
                    </a:cubicBezTo>
                    <a:close/>
                  </a:path>
                </a:pathLst>
              </a:custGeom>
              <a:solidFill>
                <a:srgbClr val="53BBB1"/>
              </a:solidFill>
              <a:ln>
                <a:noFill/>
              </a:ln>
            </p:spPr>
            <p:txBody>
              <a:bodyPr spcFirstLastPara="1" wrap="square" lIns="121900" tIns="121900" rIns="121900" bIns="121900" anchor="ctr" anchorCtr="0">
                <a:noAutofit/>
              </a:bodyPr>
              <a:lstStyle/>
              <a:p>
                <a:endParaRPr sz="2400"/>
              </a:p>
            </p:txBody>
          </p:sp>
        </p:grpSp>
        <p:grpSp>
          <p:nvGrpSpPr>
            <p:cNvPr id="160" name="Google Shape;160;p17"/>
            <p:cNvGrpSpPr/>
            <p:nvPr/>
          </p:nvGrpSpPr>
          <p:grpSpPr>
            <a:xfrm>
              <a:off x="3836774" y="2113924"/>
              <a:ext cx="1456776" cy="1448263"/>
              <a:chOff x="4237863" y="2512700"/>
              <a:chExt cx="654525" cy="650700"/>
            </a:xfrm>
          </p:grpSpPr>
          <p:sp>
            <p:nvSpPr>
              <p:cNvPr id="161" name="Google Shape;161;p17"/>
              <p:cNvSpPr/>
              <p:nvPr/>
            </p:nvSpPr>
            <p:spPr>
              <a:xfrm>
                <a:off x="4302838" y="2715425"/>
                <a:ext cx="46875" cy="37525"/>
              </a:xfrm>
              <a:custGeom>
                <a:avLst/>
                <a:gdLst/>
                <a:ahLst/>
                <a:cxnLst/>
                <a:rect l="l" t="t" r="r" b="b"/>
                <a:pathLst>
                  <a:path w="1875" h="1501" extrusionOk="0">
                    <a:moveTo>
                      <a:pt x="413" y="1"/>
                    </a:moveTo>
                    <a:cubicBezTo>
                      <a:pt x="263" y="313"/>
                      <a:pt x="100" y="626"/>
                      <a:pt x="0" y="938"/>
                    </a:cubicBezTo>
                    <a:lnTo>
                      <a:pt x="1562" y="1500"/>
                    </a:lnTo>
                    <a:cubicBezTo>
                      <a:pt x="1662" y="1250"/>
                      <a:pt x="1775" y="988"/>
                      <a:pt x="1875" y="726"/>
                    </a:cubicBezTo>
                    <a:lnTo>
                      <a:pt x="413"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2" name="Google Shape;162;p17"/>
              <p:cNvSpPr/>
              <p:nvPr/>
            </p:nvSpPr>
            <p:spPr>
              <a:xfrm>
                <a:off x="4355013" y="2639825"/>
                <a:ext cx="41575" cy="40325"/>
              </a:xfrm>
              <a:custGeom>
                <a:avLst/>
                <a:gdLst/>
                <a:ahLst/>
                <a:cxnLst/>
                <a:rect l="l" t="t" r="r" b="b"/>
                <a:pathLst>
                  <a:path w="1663" h="1613" extrusionOk="0">
                    <a:moveTo>
                      <a:pt x="463" y="1"/>
                    </a:moveTo>
                    <a:cubicBezTo>
                      <a:pt x="313" y="150"/>
                      <a:pt x="150" y="363"/>
                      <a:pt x="0" y="525"/>
                    </a:cubicBezTo>
                    <a:lnTo>
                      <a:pt x="1187" y="1613"/>
                    </a:lnTo>
                    <a:lnTo>
                      <a:pt x="1662" y="1150"/>
                    </a:lnTo>
                    <a:lnTo>
                      <a:pt x="463"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3" name="Google Shape;163;p17"/>
              <p:cNvSpPr/>
              <p:nvPr/>
            </p:nvSpPr>
            <p:spPr>
              <a:xfrm>
                <a:off x="4325013" y="2672325"/>
                <a:ext cx="46900" cy="41575"/>
              </a:xfrm>
              <a:custGeom>
                <a:avLst/>
                <a:gdLst/>
                <a:ahLst/>
                <a:cxnLst/>
                <a:rect l="l" t="t" r="r" b="b"/>
                <a:pathLst>
                  <a:path w="1876" h="1663" extrusionOk="0">
                    <a:moveTo>
                      <a:pt x="575" y="0"/>
                    </a:moveTo>
                    <a:cubicBezTo>
                      <a:pt x="363" y="263"/>
                      <a:pt x="151" y="575"/>
                      <a:pt x="1" y="837"/>
                    </a:cubicBezTo>
                    <a:lnTo>
                      <a:pt x="1400" y="1662"/>
                    </a:lnTo>
                    <a:cubicBezTo>
                      <a:pt x="1563" y="1462"/>
                      <a:pt x="1713" y="1200"/>
                      <a:pt x="1875" y="987"/>
                    </a:cubicBezTo>
                    <a:lnTo>
                      <a:pt x="575"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4" name="Google Shape;164;p17"/>
              <p:cNvSpPr/>
              <p:nvPr/>
            </p:nvSpPr>
            <p:spPr>
              <a:xfrm>
                <a:off x="4289713" y="2763550"/>
                <a:ext cx="44400" cy="31250"/>
              </a:xfrm>
              <a:custGeom>
                <a:avLst/>
                <a:gdLst/>
                <a:ahLst/>
                <a:cxnLst/>
                <a:rect l="l" t="t" r="r" b="b"/>
                <a:pathLst>
                  <a:path w="1776" h="1250" extrusionOk="0">
                    <a:moveTo>
                      <a:pt x="213" y="0"/>
                    </a:moveTo>
                    <a:cubicBezTo>
                      <a:pt x="113" y="313"/>
                      <a:pt x="50" y="625"/>
                      <a:pt x="0" y="987"/>
                    </a:cubicBezTo>
                    <a:lnTo>
                      <a:pt x="1613" y="1250"/>
                    </a:lnTo>
                    <a:cubicBezTo>
                      <a:pt x="1675" y="987"/>
                      <a:pt x="1725" y="675"/>
                      <a:pt x="1775" y="413"/>
                    </a:cubicBezTo>
                    <a:lnTo>
                      <a:pt x="213"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5" name="Google Shape;165;p17"/>
              <p:cNvSpPr/>
              <p:nvPr/>
            </p:nvSpPr>
            <p:spPr>
              <a:xfrm>
                <a:off x="4366563" y="3006925"/>
                <a:ext cx="41575" cy="41575"/>
              </a:xfrm>
              <a:custGeom>
                <a:avLst/>
                <a:gdLst/>
                <a:ahLst/>
                <a:cxnLst/>
                <a:rect l="l" t="t" r="r" b="b"/>
                <a:pathLst>
                  <a:path w="1663" h="1663" extrusionOk="0">
                    <a:moveTo>
                      <a:pt x="1200" y="0"/>
                    </a:moveTo>
                    <a:lnTo>
                      <a:pt x="1" y="1150"/>
                    </a:lnTo>
                    <a:cubicBezTo>
                      <a:pt x="213" y="1350"/>
                      <a:pt x="363" y="1512"/>
                      <a:pt x="576" y="1662"/>
                    </a:cubicBezTo>
                    <a:lnTo>
                      <a:pt x="1663" y="412"/>
                    </a:lnTo>
                    <a:cubicBezTo>
                      <a:pt x="1513" y="313"/>
                      <a:pt x="1350" y="150"/>
                      <a:pt x="1200"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6" name="Google Shape;166;p17"/>
              <p:cNvSpPr/>
              <p:nvPr/>
            </p:nvSpPr>
            <p:spPr>
              <a:xfrm>
                <a:off x="4443413" y="3053775"/>
                <a:ext cx="37825" cy="46900"/>
              </a:xfrm>
              <a:custGeom>
                <a:avLst/>
                <a:gdLst/>
                <a:ahLst/>
                <a:cxnLst/>
                <a:rect l="l" t="t" r="r" b="b"/>
                <a:pathLst>
                  <a:path w="1513" h="1876" extrusionOk="0">
                    <a:moveTo>
                      <a:pt x="726" y="1"/>
                    </a:moveTo>
                    <a:lnTo>
                      <a:pt x="1" y="1463"/>
                    </a:lnTo>
                    <a:cubicBezTo>
                      <a:pt x="313" y="1613"/>
                      <a:pt x="626" y="1775"/>
                      <a:pt x="938" y="1875"/>
                    </a:cubicBezTo>
                    <a:lnTo>
                      <a:pt x="1513" y="313"/>
                    </a:lnTo>
                    <a:cubicBezTo>
                      <a:pt x="1251" y="213"/>
                      <a:pt x="988" y="101"/>
                      <a:pt x="726"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7" name="Google Shape;167;p17"/>
              <p:cNvSpPr/>
              <p:nvPr/>
            </p:nvSpPr>
            <p:spPr>
              <a:xfrm>
                <a:off x="4490288" y="3068150"/>
                <a:ext cx="32525" cy="45625"/>
              </a:xfrm>
              <a:custGeom>
                <a:avLst/>
                <a:gdLst/>
                <a:ahLst/>
                <a:cxnLst/>
                <a:rect l="l" t="t" r="r" b="b"/>
                <a:pathLst>
                  <a:path w="1301" h="1825" extrusionOk="0">
                    <a:moveTo>
                      <a:pt x="463" y="0"/>
                    </a:moveTo>
                    <a:lnTo>
                      <a:pt x="0" y="1613"/>
                    </a:lnTo>
                    <a:cubicBezTo>
                      <a:pt x="363" y="1712"/>
                      <a:pt x="675" y="1762"/>
                      <a:pt x="988" y="1825"/>
                    </a:cubicBezTo>
                    <a:lnTo>
                      <a:pt x="1300" y="200"/>
                    </a:lnTo>
                    <a:cubicBezTo>
                      <a:pt x="988" y="150"/>
                      <a:pt x="725" y="100"/>
                      <a:pt x="46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8" name="Google Shape;168;p17"/>
              <p:cNvSpPr/>
              <p:nvPr/>
            </p:nvSpPr>
            <p:spPr>
              <a:xfrm>
                <a:off x="4400313" y="3031600"/>
                <a:ext cx="41875" cy="46875"/>
              </a:xfrm>
              <a:custGeom>
                <a:avLst/>
                <a:gdLst/>
                <a:ahLst/>
                <a:cxnLst/>
                <a:rect l="l" t="t" r="r" b="b"/>
                <a:pathLst>
                  <a:path w="1675" h="1875" extrusionOk="0">
                    <a:moveTo>
                      <a:pt x="938" y="0"/>
                    </a:moveTo>
                    <a:lnTo>
                      <a:pt x="0" y="1300"/>
                    </a:lnTo>
                    <a:cubicBezTo>
                      <a:pt x="263" y="1512"/>
                      <a:pt x="575" y="1725"/>
                      <a:pt x="838" y="1875"/>
                    </a:cubicBezTo>
                    <a:lnTo>
                      <a:pt x="1675" y="475"/>
                    </a:lnTo>
                    <a:cubicBezTo>
                      <a:pt x="1462" y="313"/>
                      <a:pt x="1200" y="163"/>
                      <a:pt x="938"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9" name="Google Shape;169;p17"/>
              <p:cNvSpPr/>
              <p:nvPr/>
            </p:nvSpPr>
            <p:spPr>
              <a:xfrm>
                <a:off x="4796138" y="2880700"/>
                <a:ext cx="45650" cy="32525"/>
              </a:xfrm>
              <a:custGeom>
                <a:avLst/>
                <a:gdLst/>
                <a:ahLst/>
                <a:cxnLst/>
                <a:rect l="l" t="t" r="r" b="b"/>
                <a:pathLst>
                  <a:path w="1826" h="1301" extrusionOk="0">
                    <a:moveTo>
                      <a:pt x="213" y="0"/>
                    </a:moveTo>
                    <a:cubicBezTo>
                      <a:pt x="163" y="263"/>
                      <a:pt x="101" y="575"/>
                      <a:pt x="1" y="825"/>
                    </a:cubicBezTo>
                    <a:lnTo>
                      <a:pt x="1613" y="1300"/>
                    </a:lnTo>
                    <a:cubicBezTo>
                      <a:pt x="1663" y="938"/>
                      <a:pt x="1775" y="625"/>
                      <a:pt x="1825" y="313"/>
                    </a:cubicBezTo>
                    <a:lnTo>
                      <a:pt x="213"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0" name="Google Shape;170;p17"/>
              <p:cNvSpPr/>
              <p:nvPr/>
            </p:nvSpPr>
            <p:spPr>
              <a:xfrm>
                <a:off x="4781763" y="2922250"/>
                <a:ext cx="46900" cy="37825"/>
              </a:xfrm>
              <a:custGeom>
                <a:avLst/>
                <a:gdLst/>
                <a:ahLst/>
                <a:cxnLst/>
                <a:rect l="l" t="t" r="r" b="b"/>
                <a:pathLst>
                  <a:path w="1876" h="1513" extrusionOk="0">
                    <a:moveTo>
                      <a:pt x="313" y="1"/>
                    </a:moveTo>
                    <a:cubicBezTo>
                      <a:pt x="213" y="263"/>
                      <a:pt x="113" y="525"/>
                      <a:pt x="1" y="788"/>
                    </a:cubicBezTo>
                    <a:lnTo>
                      <a:pt x="1463" y="1513"/>
                    </a:lnTo>
                    <a:cubicBezTo>
                      <a:pt x="1613" y="1200"/>
                      <a:pt x="1725" y="888"/>
                      <a:pt x="1875" y="575"/>
                    </a:cubicBezTo>
                    <a:lnTo>
                      <a:pt x="313"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1" name="Google Shape;171;p17"/>
              <p:cNvSpPr/>
              <p:nvPr/>
            </p:nvSpPr>
            <p:spPr>
              <a:xfrm>
                <a:off x="4759588" y="2961300"/>
                <a:ext cx="46900" cy="41575"/>
              </a:xfrm>
              <a:custGeom>
                <a:avLst/>
                <a:gdLst/>
                <a:ahLst/>
                <a:cxnLst/>
                <a:rect l="l" t="t" r="r" b="b"/>
                <a:pathLst>
                  <a:path w="1876" h="1663" extrusionOk="0">
                    <a:moveTo>
                      <a:pt x="475" y="1"/>
                    </a:moveTo>
                    <a:cubicBezTo>
                      <a:pt x="313" y="213"/>
                      <a:pt x="163" y="475"/>
                      <a:pt x="1" y="725"/>
                    </a:cubicBezTo>
                    <a:lnTo>
                      <a:pt x="1313" y="1663"/>
                    </a:lnTo>
                    <a:cubicBezTo>
                      <a:pt x="1513" y="1413"/>
                      <a:pt x="1675" y="1100"/>
                      <a:pt x="1875" y="838"/>
                    </a:cubicBezTo>
                    <a:lnTo>
                      <a:pt x="475"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2" name="Google Shape;172;p17"/>
              <p:cNvSpPr/>
              <p:nvPr/>
            </p:nvSpPr>
            <p:spPr>
              <a:xfrm>
                <a:off x="4734913" y="2995050"/>
                <a:ext cx="41875" cy="40625"/>
              </a:xfrm>
              <a:custGeom>
                <a:avLst/>
                <a:gdLst/>
                <a:ahLst/>
                <a:cxnLst/>
                <a:rect l="l" t="t" r="r" b="b"/>
                <a:pathLst>
                  <a:path w="1675" h="1625" extrusionOk="0">
                    <a:moveTo>
                      <a:pt x="425" y="0"/>
                    </a:moveTo>
                    <a:cubicBezTo>
                      <a:pt x="313" y="163"/>
                      <a:pt x="163" y="313"/>
                      <a:pt x="0" y="475"/>
                    </a:cubicBezTo>
                    <a:lnTo>
                      <a:pt x="1150" y="1625"/>
                    </a:lnTo>
                    <a:cubicBezTo>
                      <a:pt x="1300" y="1462"/>
                      <a:pt x="1512" y="1312"/>
                      <a:pt x="1675" y="1100"/>
                    </a:cubicBezTo>
                    <a:lnTo>
                      <a:pt x="425"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3" name="Google Shape;173;p17"/>
              <p:cNvSpPr/>
              <p:nvPr/>
            </p:nvSpPr>
            <p:spPr>
              <a:xfrm>
                <a:off x="4688038" y="2596700"/>
                <a:ext cx="43150" cy="46900"/>
              </a:xfrm>
              <a:custGeom>
                <a:avLst/>
                <a:gdLst/>
                <a:ahLst/>
                <a:cxnLst/>
                <a:rect l="l" t="t" r="r" b="b"/>
                <a:pathLst>
                  <a:path w="1726" h="1876" extrusionOk="0">
                    <a:moveTo>
                      <a:pt x="888" y="1"/>
                    </a:moveTo>
                    <a:lnTo>
                      <a:pt x="1" y="1413"/>
                    </a:lnTo>
                    <a:cubicBezTo>
                      <a:pt x="263" y="1563"/>
                      <a:pt x="526" y="1726"/>
                      <a:pt x="738" y="1875"/>
                    </a:cubicBezTo>
                    <a:lnTo>
                      <a:pt x="1725" y="576"/>
                    </a:lnTo>
                    <a:cubicBezTo>
                      <a:pt x="1463" y="376"/>
                      <a:pt x="1151" y="213"/>
                      <a:pt x="888"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4" name="Google Shape;174;p17"/>
              <p:cNvSpPr/>
              <p:nvPr/>
            </p:nvSpPr>
            <p:spPr>
              <a:xfrm>
                <a:off x="4723338" y="2626700"/>
                <a:ext cx="40325" cy="41900"/>
              </a:xfrm>
              <a:custGeom>
                <a:avLst/>
                <a:gdLst/>
                <a:ahLst/>
                <a:cxnLst/>
                <a:rect l="l" t="t" r="r" b="b"/>
                <a:pathLst>
                  <a:path w="1613" h="1676" extrusionOk="0">
                    <a:moveTo>
                      <a:pt x="1088" y="1"/>
                    </a:moveTo>
                    <a:lnTo>
                      <a:pt x="1" y="1250"/>
                    </a:lnTo>
                    <a:cubicBezTo>
                      <a:pt x="151" y="1363"/>
                      <a:pt x="313" y="1513"/>
                      <a:pt x="463" y="1675"/>
                    </a:cubicBezTo>
                    <a:lnTo>
                      <a:pt x="1613" y="526"/>
                    </a:lnTo>
                    <a:cubicBezTo>
                      <a:pt x="1451" y="313"/>
                      <a:pt x="1251" y="163"/>
                      <a:pt x="1088"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5" name="Google Shape;175;p17"/>
              <p:cNvSpPr/>
              <p:nvPr/>
            </p:nvSpPr>
            <p:spPr>
              <a:xfrm>
                <a:off x="4650238" y="2574850"/>
                <a:ext cx="37825" cy="46875"/>
              </a:xfrm>
              <a:custGeom>
                <a:avLst/>
                <a:gdLst/>
                <a:ahLst/>
                <a:cxnLst/>
                <a:rect l="l" t="t" r="r" b="b"/>
                <a:pathLst>
                  <a:path w="1513" h="1875" extrusionOk="0">
                    <a:moveTo>
                      <a:pt x="576" y="0"/>
                    </a:moveTo>
                    <a:lnTo>
                      <a:pt x="1" y="1562"/>
                    </a:lnTo>
                    <a:cubicBezTo>
                      <a:pt x="263" y="1662"/>
                      <a:pt x="526" y="1762"/>
                      <a:pt x="788" y="1875"/>
                    </a:cubicBezTo>
                    <a:lnTo>
                      <a:pt x="1513" y="413"/>
                    </a:lnTo>
                    <a:cubicBezTo>
                      <a:pt x="1200" y="250"/>
                      <a:pt x="888" y="150"/>
                      <a:pt x="57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6" name="Google Shape;176;p17"/>
              <p:cNvSpPr/>
              <p:nvPr/>
            </p:nvSpPr>
            <p:spPr>
              <a:xfrm>
                <a:off x="4608688" y="2561725"/>
                <a:ext cx="31275" cy="45625"/>
              </a:xfrm>
              <a:custGeom>
                <a:avLst/>
                <a:gdLst/>
                <a:ahLst/>
                <a:cxnLst/>
                <a:rect l="l" t="t" r="r" b="b"/>
                <a:pathLst>
                  <a:path w="1251" h="1825" extrusionOk="0">
                    <a:moveTo>
                      <a:pt x="263" y="0"/>
                    </a:moveTo>
                    <a:lnTo>
                      <a:pt x="1" y="1612"/>
                    </a:lnTo>
                    <a:cubicBezTo>
                      <a:pt x="263" y="1662"/>
                      <a:pt x="575" y="1712"/>
                      <a:pt x="838" y="1825"/>
                    </a:cubicBezTo>
                    <a:lnTo>
                      <a:pt x="1250" y="213"/>
                    </a:lnTo>
                    <a:cubicBezTo>
                      <a:pt x="938" y="150"/>
                      <a:pt x="625" y="50"/>
                      <a:pt x="26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7" name="Google Shape;177;p17"/>
              <p:cNvSpPr/>
              <p:nvPr/>
            </p:nvSpPr>
            <p:spPr>
              <a:xfrm>
                <a:off x="4454988" y="2512700"/>
                <a:ext cx="135600" cy="130550"/>
              </a:xfrm>
              <a:custGeom>
                <a:avLst/>
                <a:gdLst/>
                <a:ahLst/>
                <a:cxnLst/>
                <a:rect l="l" t="t" r="r" b="b"/>
                <a:pathLst>
                  <a:path w="5424" h="5222" extrusionOk="0">
                    <a:moveTo>
                      <a:pt x="4315" y="0"/>
                    </a:moveTo>
                    <a:cubicBezTo>
                      <a:pt x="4267" y="0"/>
                      <a:pt x="4219" y="12"/>
                      <a:pt x="4174" y="37"/>
                    </a:cubicBezTo>
                    <a:lnTo>
                      <a:pt x="213" y="2324"/>
                    </a:lnTo>
                    <a:cubicBezTo>
                      <a:pt x="0" y="2424"/>
                      <a:pt x="0" y="2736"/>
                      <a:pt x="213" y="2899"/>
                    </a:cubicBezTo>
                    <a:lnTo>
                      <a:pt x="4174" y="5185"/>
                    </a:lnTo>
                    <a:cubicBezTo>
                      <a:pt x="4218" y="5210"/>
                      <a:pt x="4265" y="5222"/>
                      <a:pt x="4312" y="5222"/>
                    </a:cubicBezTo>
                    <a:cubicBezTo>
                      <a:pt x="4477" y="5222"/>
                      <a:pt x="4637" y="5078"/>
                      <a:pt x="4637" y="4873"/>
                    </a:cubicBezTo>
                    <a:lnTo>
                      <a:pt x="4637" y="3423"/>
                    </a:lnTo>
                    <a:cubicBezTo>
                      <a:pt x="4849" y="3423"/>
                      <a:pt x="5061" y="3423"/>
                      <a:pt x="5261" y="3473"/>
                    </a:cubicBezTo>
                    <a:lnTo>
                      <a:pt x="5424" y="1799"/>
                    </a:lnTo>
                    <a:lnTo>
                      <a:pt x="4637" y="1799"/>
                    </a:lnTo>
                    <a:lnTo>
                      <a:pt x="4637" y="299"/>
                    </a:lnTo>
                    <a:cubicBezTo>
                      <a:pt x="4637" y="135"/>
                      <a:pt x="4479" y="0"/>
                      <a:pt x="4315"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 name="Google Shape;178;p17"/>
              <p:cNvSpPr/>
              <p:nvPr/>
            </p:nvSpPr>
            <p:spPr>
              <a:xfrm>
                <a:off x="4758338" y="2728325"/>
                <a:ext cx="134050" cy="133975"/>
              </a:xfrm>
              <a:custGeom>
                <a:avLst/>
                <a:gdLst/>
                <a:ahLst/>
                <a:cxnLst/>
                <a:rect l="l" t="t" r="r" b="b"/>
                <a:pathLst>
                  <a:path w="5362" h="5359" extrusionOk="0">
                    <a:moveTo>
                      <a:pt x="2701" y="0"/>
                    </a:moveTo>
                    <a:cubicBezTo>
                      <a:pt x="2591" y="0"/>
                      <a:pt x="2475" y="53"/>
                      <a:pt x="2400" y="160"/>
                    </a:cubicBezTo>
                    <a:lnTo>
                      <a:pt x="113" y="4108"/>
                    </a:lnTo>
                    <a:cubicBezTo>
                      <a:pt x="1" y="4321"/>
                      <a:pt x="163" y="4633"/>
                      <a:pt x="425" y="4633"/>
                    </a:cubicBezTo>
                    <a:lnTo>
                      <a:pt x="1875" y="4633"/>
                    </a:lnTo>
                    <a:cubicBezTo>
                      <a:pt x="1875" y="4846"/>
                      <a:pt x="1825" y="5046"/>
                      <a:pt x="1825" y="5258"/>
                    </a:cubicBezTo>
                    <a:lnTo>
                      <a:pt x="3437" y="5358"/>
                    </a:lnTo>
                    <a:cubicBezTo>
                      <a:pt x="3487" y="5158"/>
                      <a:pt x="3487" y="4896"/>
                      <a:pt x="3487" y="4633"/>
                    </a:cubicBezTo>
                    <a:lnTo>
                      <a:pt x="4949" y="4633"/>
                    </a:lnTo>
                    <a:cubicBezTo>
                      <a:pt x="5212" y="4633"/>
                      <a:pt x="5362" y="4321"/>
                      <a:pt x="5262" y="4108"/>
                    </a:cubicBezTo>
                    <a:lnTo>
                      <a:pt x="2975" y="160"/>
                    </a:lnTo>
                    <a:cubicBezTo>
                      <a:pt x="2919" y="53"/>
                      <a:pt x="2812" y="0"/>
                      <a:pt x="270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9" name="Google Shape;179;p17"/>
              <p:cNvSpPr/>
              <p:nvPr/>
            </p:nvSpPr>
            <p:spPr>
              <a:xfrm>
                <a:off x="4237863" y="2812900"/>
                <a:ext cx="135300" cy="134050"/>
              </a:xfrm>
              <a:custGeom>
                <a:avLst/>
                <a:gdLst/>
                <a:ahLst/>
                <a:cxnLst/>
                <a:rect l="l" t="t" r="r" b="b"/>
                <a:pathLst>
                  <a:path w="5412" h="5362" extrusionOk="0">
                    <a:moveTo>
                      <a:pt x="1925" y="1"/>
                    </a:moveTo>
                    <a:cubicBezTo>
                      <a:pt x="1925" y="263"/>
                      <a:pt x="1925" y="526"/>
                      <a:pt x="1875" y="788"/>
                    </a:cubicBezTo>
                    <a:lnTo>
                      <a:pt x="412" y="788"/>
                    </a:lnTo>
                    <a:cubicBezTo>
                      <a:pt x="150" y="788"/>
                      <a:pt x="0" y="1038"/>
                      <a:pt x="150" y="1250"/>
                    </a:cubicBezTo>
                    <a:lnTo>
                      <a:pt x="2437" y="5212"/>
                    </a:lnTo>
                    <a:cubicBezTo>
                      <a:pt x="2493" y="5312"/>
                      <a:pt x="2599" y="5362"/>
                      <a:pt x="2710" y="5362"/>
                    </a:cubicBezTo>
                    <a:cubicBezTo>
                      <a:pt x="2821" y="5362"/>
                      <a:pt x="2937" y="5312"/>
                      <a:pt x="3012" y="5212"/>
                    </a:cubicBezTo>
                    <a:lnTo>
                      <a:pt x="5311" y="1250"/>
                    </a:lnTo>
                    <a:cubicBezTo>
                      <a:pt x="5411" y="1038"/>
                      <a:pt x="5249" y="788"/>
                      <a:pt x="4999" y="788"/>
                    </a:cubicBezTo>
                    <a:lnTo>
                      <a:pt x="3537" y="788"/>
                    </a:lnTo>
                    <a:cubicBezTo>
                      <a:pt x="3537" y="576"/>
                      <a:pt x="3537" y="363"/>
                      <a:pt x="3587" y="163"/>
                    </a:cubicBezTo>
                    <a:lnTo>
                      <a:pt x="1925"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0" name="Google Shape;180;p17"/>
              <p:cNvSpPr/>
              <p:nvPr/>
            </p:nvSpPr>
            <p:spPr>
              <a:xfrm>
                <a:off x="4539638" y="3032075"/>
                <a:ext cx="136875" cy="131325"/>
              </a:xfrm>
              <a:custGeom>
                <a:avLst/>
                <a:gdLst/>
                <a:ahLst/>
                <a:cxnLst/>
                <a:rect l="l" t="t" r="r" b="b"/>
                <a:pathLst>
                  <a:path w="5475" h="5253" extrusionOk="0">
                    <a:moveTo>
                      <a:pt x="1162" y="0"/>
                    </a:moveTo>
                    <a:cubicBezTo>
                      <a:pt x="982" y="0"/>
                      <a:pt x="788" y="137"/>
                      <a:pt x="788" y="344"/>
                    </a:cubicBezTo>
                    <a:lnTo>
                      <a:pt x="788" y="1806"/>
                    </a:lnTo>
                    <a:cubicBezTo>
                      <a:pt x="576" y="1806"/>
                      <a:pt x="363" y="1806"/>
                      <a:pt x="163" y="1756"/>
                    </a:cubicBezTo>
                    <a:lnTo>
                      <a:pt x="1" y="3418"/>
                    </a:lnTo>
                    <a:lnTo>
                      <a:pt x="788" y="3418"/>
                    </a:lnTo>
                    <a:lnTo>
                      <a:pt x="788" y="4930"/>
                    </a:lnTo>
                    <a:cubicBezTo>
                      <a:pt x="788" y="5121"/>
                      <a:pt x="953" y="5252"/>
                      <a:pt x="1120" y="5252"/>
                    </a:cubicBezTo>
                    <a:cubicBezTo>
                      <a:pt x="1183" y="5252"/>
                      <a:pt x="1246" y="5233"/>
                      <a:pt x="1301" y="5192"/>
                    </a:cubicBezTo>
                    <a:lnTo>
                      <a:pt x="5262" y="2893"/>
                    </a:lnTo>
                    <a:cubicBezTo>
                      <a:pt x="5474" y="2793"/>
                      <a:pt x="5474" y="2481"/>
                      <a:pt x="5262" y="2331"/>
                    </a:cubicBezTo>
                    <a:lnTo>
                      <a:pt x="1301" y="31"/>
                    </a:lnTo>
                    <a:cubicBezTo>
                      <a:pt x="1258" y="10"/>
                      <a:pt x="1211" y="0"/>
                      <a:pt x="116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40</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RETROSPECTIVE</a:t>
            </a:r>
          </a:p>
          <a:p>
            <a:pPr algn="ctr">
              <a:spcBef>
                <a:spcPts val="0"/>
              </a:spcBef>
            </a:pPr>
            <a:r>
              <a:rPr lang="en-IN" dirty="0">
                <a:solidFill>
                  <a:srgbClr val="002060"/>
                </a:solidFill>
              </a:rPr>
              <a:t>          </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142240" y="1930400"/>
            <a:ext cx="10759440" cy="4832092"/>
          </a:xfrm>
          <a:prstGeom prst="rect">
            <a:avLst/>
          </a:prstGeom>
          <a:noFill/>
        </p:spPr>
        <p:txBody>
          <a:bodyPr wrap="square" rtlCol="0">
            <a:spAutoFit/>
          </a:bodyPr>
          <a:lstStyle/>
          <a:p>
            <a:pPr marL="457200" indent="-457200">
              <a:buFont typeface="Arial" panose="020B0604020202020204" pitchFamily="34" charset="0"/>
              <a:buChar char="•"/>
            </a:pPr>
            <a:endParaRPr lang="en-IN" sz="2800" dirty="0">
              <a:solidFill>
                <a:srgbClr val="002060"/>
              </a:solidFill>
              <a:cs typeface="Times New Roman" panose="02020603050405020304" pitchFamily="18" charset="0"/>
            </a:endParaRP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Sprint Retrospective is the last event and is conducted on the last day of the Sprint.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The purpose of the Retrospective is to plan ways to increase quality and effectiveness.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Scrum Team inspects how the previous Sprint with respect to individuals, interactions, processes, tools and their Definition of Done. </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3 major questions are posed during Retrospective: What went well, What did not go well and What should we Start/Stop/Continue doing?</a:t>
            </a:r>
          </a:p>
          <a:p>
            <a:pPr marL="457200" indent="-457200">
              <a:buFont typeface="Arial" panose="020B0604020202020204" pitchFamily="34" charset="0"/>
              <a:buChar char="•"/>
            </a:pPr>
            <a:r>
              <a:rPr lang="en-IN" sz="2800" dirty="0">
                <a:solidFill>
                  <a:srgbClr val="0E237C"/>
                </a:solidFill>
                <a:cs typeface="Times New Roman" panose="02020603050405020304" pitchFamily="18" charset="0"/>
              </a:rPr>
              <a:t>It is timeboxed at a maximum of 3 hours. </a:t>
            </a:r>
            <a:endParaRPr lang="en-IN" sz="28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2736823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C86AA474-501B-4E57-8B25-15CD4E035797}"/>
              </a:ext>
            </a:extLst>
          </p:cNvPr>
          <p:cNvGrpSpPr/>
          <p:nvPr/>
        </p:nvGrpSpPr>
        <p:grpSpPr>
          <a:xfrm>
            <a:off x="240684" y="2177531"/>
            <a:ext cx="814236" cy="674704"/>
            <a:chOff x="3986073" y="932154"/>
            <a:chExt cx="814236" cy="674704"/>
          </a:xfrm>
        </p:grpSpPr>
        <p:grpSp>
          <p:nvGrpSpPr>
            <p:cNvPr id="138" name="Group 137">
              <a:extLst>
                <a:ext uri="{FF2B5EF4-FFF2-40B4-BE49-F238E27FC236}">
                  <a16:creationId xmlns:a16="http://schemas.microsoft.com/office/drawing/2014/main" id="{C794D080-E04D-4E98-BFDD-70664D2C872E}"/>
                </a:ext>
              </a:extLst>
            </p:cNvPr>
            <p:cNvGrpSpPr/>
            <p:nvPr/>
          </p:nvGrpSpPr>
          <p:grpSpPr>
            <a:xfrm>
              <a:off x="4174230" y="932154"/>
              <a:ext cx="626079" cy="674704"/>
              <a:chOff x="4307396" y="932154"/>
              <a:chExt cx="626079" cy="674704"/>
            </a:xfrm>
          </p:grpSpPr>
          <p:sp>
            <p:nvSpPr>
              <p:cNvPr id="141" name="Arrow: Chevron 140">
                <a:extLst>
                  <a:ext uri="{FF2B5EF4-FFF2-40B4-BE49-F238E27FC236}">
                    <a16:creationId xmlns:a16="http://schemas.microsoft.com/office/drawing/2014/main" id="{BD636FDD-6C61-47E9-9371-1FD57097DAA0}"/>
                  </a:ext>
                </a:extLst>
              </p:cNvPr>
              <p:cNvSpPr/>
              <p:nvPr/>
            </p:nvSpPr>
            <p:spPr>
              <a:xfrm>
                <a:off x="4462986" y="932155"/>
                <a:ext cx="470489" cy="665826"/>
              </a:xfrm>
              <a:prstGeom prst="chevron">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42" name="Arrow: Chevron 141">
                <a:extLst>
                  <a:ext uri="{FF2B5EF4-FFF2-40B4-BE49-F238E27FC236}">
                    <a16:creationId xmlns:a16="http://schemas.microsoft.com/office/drawing/2014/main" id="{04904E97-2DA1-48A7-8272-4F4A62898D2B}"/>
                  </a:ext>
                </a:extLst>
              </p:cNvPr>
              <p:cNvSpPr/>
              <p:nvPr/>
            </p:nvSpPr>
            <p:spPr>
              <a:xfrm>
                <a:off x="4307396" y="932154"/>
                <a:ext cx="543728" cy="67470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139" name="Arrow: Pentagon 138">
              <a:extLst>
                <a:ext uri="{FF2B5EF4-FFF2-40B4-BE49-F238E27FC236}">
                  <a16:creationId xmlns:a16="http://schemas.microsoft.com/office/drawing/2014/main" id="{61560D07-03EB-456F-A9D4-D853E03E7F5A}"/>
                </a:ext>
              </a:extLst>
            </p:cNvPr>
            <p:cNvSpPr/>
            <p:nvPr/>
          </p:nvSpPr>
          <p:spPr>
            <a:xfrm>
              <a:off x="4128117" y="932155"/>
              <a:ext cx="506027" cy="665826"/>
            </a:xfrm>
            <a:prstGeom prst="homePlate">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0" name="Oval 139">
              <a:extLst>
                <a:ext uri="{FF2B5EF4-FFF2-40B4-BE49-F238E27FC236}">
                  <a16:creationId xmlns:a16="http://schemas.microsoft.com/office/drawing/2014/main" id="{B74AA34B-62C5-4BA9-B3E5-4BF56D2BB146}"/>
                </a:ext>
              </a:extLst>
            </p:cNvPr>
            <p:cNvSpPr/>
            <p:nvPr/>
          </p:nvSpPr>
          <p:spPr>
            <a:xfrm>
              <a:off x="3986073" y="1020930"/>
              <a:ext cx="470489" cy="47048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3" name="TextBox 57">
            <a:extLst>
              <a:ext uri="{FF2B5EF4-FFF2-40B4-BE49-F238E27FC236}">
                <a16:creationId xmlns:a16="http://schemas.microsoft.com/office/drawing/2014/main" id="{E82A75CF-F33B-4E3A-9E2D-0E863D772F42}"/>
              </a:ext>
            </a:extLst>
          </p:cNvPr>
          <p:cNvSpPr txBox="1"/>
          <p:nvPr/>
        </p:nvSpPr>
        <p:spPr>
          <a:xfrm>
            <a:off x="293950" y="2319602"/>
            <a:ext cx="41229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Futura Hv BT" panose="020B0702020204020204" pitchFamily="34" charset="0"/>
                <a:ea typeface="Cambria" panose="02040503050406030204" pitchFamily="18" charset="0"/>
              </a:rPr>
              <a:t>01</a:t>
            </a:r>
            <a:endParaRPr lang="en-IN" sz="1600" dirty="0">
              <a:latin typeface="Futura Hv BT" panose="020B0702020204020204" pitchFamily="34" charset="0"/>
              <a:ea typeface="Cambria" panose="02040503050406030204" pitchFamily="18" charset="0"/>
            </a:endParaRPr>
          </a:p>
        </p:txBody>
      </p:sp>
      <p:sp>
        <p:nvSpPr>
          <p:cNvPr id="144" name="Rectangle: Rounded Corners 143">
            <a:extLst>
              <a:ext uri="{FF2B5EF4-FFF2-40B4-BE49-F238E27FC236}">
                <a16:creationId xmlns:a16="http://schemas.microsoft.com/office/drawing/2014/main" id="{D99BA09F-D96E-4447-95BA-02EC6E709E03}"/>
              </a:ext>
            </a:extLst>
          </p:cNvPr>
          <p:cNvSpPr/>
          <p:nvPr/>
        </p:nvSpPr>
        <p:spPr>
          <a:xfrm>
            <a:off x="1241918" y="1905918"/>
            <a:ext cx="4688085" cy="1264002"/>
          </a:xfrm>
          <a:prstGeom prst="roundRect">
            <a:avLst>
              <a:gd name="adj" fmla="val 8923"/>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TextBox 144">
            <a:extLst>
              <a:ext uri="{FF2B5EF4-FFF2-40B4-BE49-F238E27FC236}">
                <a16:creationId xmlns:a16="http://schemas.microsoft.com/office/drawing/2014/main" id="{AC87E1CB-DA52-41C3-8E24-DBF9E8D7ED5B}"/>
              </a:ext>
            </a:extLst>
          </p:cNvPr>
          <p:cNvSpPr txBox="1"/>
          <p:nvPr/>
        </p:nvSpPr>
        <p:spPr>
          <a:xfrm>
            <a:off x="1313038" y="1984452"/>
            <a:ext cx="4549282" cy="1384995"/>
          </a:xfrm>
          <a:prstGeom prst="rect">
            <a:avLst/>
          </a:prstGeom>
          <a:noFill/>
        </p:spPr>
        <p:txBody>
          <a:bodyPr wrap="square" rtlCol="0">
            <a:spAutoFit/>
          </a:bodyPr>
          <a:lstStyle/>
          <a:p>
            <a:r>
              <a:rPr lang="en-IN" sz="1200" b="1" dirty="0">
                <a:solidFill>
                  <a:schemeClr val="bg1"/>
                </a:solidFill>
                <a:latin typeface="Futura Bk BT" panose="020B0502020204020303" pitchFamily="34" charset="0"/>
              </a:rPr>
              <a:t>WATERFALL</a:t>
            </a:r>
            <a:r>
              <a:rPr lang="en-IN" sz="1200" dirty="0">
                <a:solidFill>
                  <a:schemeClr val="bg1"/>
                </a:solidFill>
                <a:latin typeface="Futura Bk BT" panose="020B0502020204020303" pitchFamily="34" charset="0"/>
              </a:rPr>
              <a:t> </a:t>
            </a:r>
            <a:r>
              <a:rPr lang="en-IN" sz="1200" b="1" dirty="0">
                <a:solidFill>
                  <a:schemeClr val="bg1"/>
                </a:solidFill>
                <a:latin typeface="Futura Bk BT" panose="020B0502020204020303" pitchFamily="34" charset="0"/>
              </a:rPr>
              <a:t>MODEL</a:t>
            </a:r>
          </a:p>
          <a:p>
            <a:endParaRPr lang="en-IN" sz="1200" b="1" dirty="0">
              <a:solidFill>
                <a:schemeClr val="bg1"/>
              </a:solidFill>
              <a:latin typeface="Futura Bk BT" panose="020B0502020204020303" pitchFamily="34" charset="0"/>
            </a:endParaRPr>
          </a:p>
          <a:p>
            <a:r>
              <a:rPr lang="en-IN" sz="1200" b="1" dirty="0">
                <a:solidFill>
                  <a:schemeClr val="bg1"/>
                </a:solidFill>
                <a:latin typeface="Futura Bk BT" panose="020B0502020204020303" pitchFamily="34" charset="0"/>
              </a:rPr>
              <a:t>Waterfall is the traditional approach to an SDLC. In this model, the whole process is divided into phases. This is a continuous development model which is seen as flowing steadily downwards  through various steps of SDLC. </a:t>
            </a:r>
            <a:endParaRPr lang="en-IN" sz="1200" dirty="0">
              <a:solidFill>
                <a:schemeClr val="bg1"/>
              </a:solidFill>
              <a:latin typeface="Futura Bk BT" panose="020B0502020204020303" pitchFamily="34" charset="0"/>
            </a:endParaRPr>
          </a:p>
          <a:p>
            <a:r>
              <a:rPr lang="en-IN" sz="1200" dirty="0">
                <a:solidFill>
                  <a:schemeClr val="bg1"/>
                </a:solidFill>
                <a:latin typeface="Futura Bk BT" panose="020B0502020204020303" pitchFamily="34" charset="0"/>
              </a:rPr>
              <a:t> </a:t>
            </a:r>
          </a:p>
        </p:txBody>
      </p:sp>
      <p:grpSp>
        <p:nvGrpSpPr>
          <p:cNvPr id="164" name="Group 163">
            <a:extLst>
              <a:ext uri="{FF2B5EF4-FFF2-40B4-BE49-F238E27FC236}">
                <a16:creationId xmlns:a16="http://schemas.microsoft.com/office/drawing/2014/main" id="{B9540C19-9C78-48B0-A16C-9DED2FC937FD}"/>
              </a:ext>
            </a:extLst>
          </p:cNvPr>
          <p:cNvGrpSpPr/>
          <p:nvPr/>
        </p:nvGrpSpPr>
        <p:grpSpPr>
          <a:xfrm>
            <a:off x="240684" y="3772651"/>
            <a:ext cx="814236" cy="674704"/>
            <a:chOff x="3986073" y="932154"/>
            <a:chExt cx="814236" cy="674704"/>
          </a:xfrm>
        </p:grpSpPr>
        <p:grpSp>
          <p:nvGrpSpPr>
            <p:cNvPr id="165" name="Group 164">
              <a:extLst>
                <a:ext uri="{FF2B5EF4-FFF2-40B4-BE49-F238E27FC236}">
                  <a16:creationId xmlns:a16="http://schemas.microsoft.com/office/drawing/2014/main" id="{15C400C2-7A1C-43D4-92D9-4B2D7FF1FE02}"/>
                </a:ext>
              </a:extLst>
            </p:cNvPr>
            <p:cNvGrpSpPr/>
            <p:nvPr/>
          </p:nvGrpSpPr>
          <p:grpSpPr>
            <a:xfrm>
              <a:off x="4174230" y="932154"/>
              <a:ext cx="626079" cy="674704"/>
              <a:chOff x="4307396" y="932154"/>
              <a:chExt cx="626079" cy="674704"/>
            </a:xfrm>
          </p:grpSpPr>
          <p:sp>
            <p:nvSpPr>
              <p:cNvPr id="168" name="Arrow: Chevron 167">
                <a:extLst>
                  <a:ext uri="{FF2B5EF4-FFF2-40B4-BE49-F238E27FC236}">
                    <a16:creationId xmlns:a16="http://schemas.microsoft.com/office/drawing/2014/main" id="{9EFCD27D-1985-4A08-8E59-02193740FB4D}"/>
                  </a:ext>
                </a:extLst>
              </p:cNvPr>
              <p:cNvSpPr/>
              <p:nvPr/>
            </p:nvSpPr>
            <p:spPr>
              <a:xfrm>
                <a:off x="4462986" y="932155"/>
                <a:ext cx="470489" cy="665826"/>
              </a:xfrm>
              <a:prstGeom prst="chevron">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9" name="Arrow: Chevron 168">
                <a:extLst>
                  <a:ext uri="{FF2B5EF4-FFF2-40B4-BE49-F238E27FC236}">
                    <a16:creationId xmlns:a16="http://schemas.microsoft.com/office/drawing/2014/main" id="{BE089BDE-CE0A-4BEB-B686-150F621A5B6E}"/>
                  </a:ext>
                </a:extLst>
              </p:cNvPr>
              <p:cNvSpPr/>
              <p:nvPr/>
            </p:nvSpPr>
            <p:spPr>
              <a:xfrm>
                <a:off x="4307396" y="932154"/>
                <a:ext cx="543728" cy="67470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166" name="Arrow: Pentagon 165">
              <a:extLst>
                <a:ext uri="{FF2B5EF4-FFF2-40B4-BE49-F238E27FC236}">
                  <a16:creationId xmlns:a16="http://schemas.microsoft.com/office/drawing/2014/main" id="{14E6E5B9-9954-4163-B85F-4CDC130570B8}"/>
                </a:ext>
              </a:extLst>
            </p:cNvPr>
            <p:cNvSpPr/>
            <p:nvPr/>
          </p:nvSpPr>
          <p:spPr>
            <a:xfrm>
              <a:off x="4128117" y="932155"/>
              <a:ext cx="506027" cy="665826"/>
            </a:xfrm>
            <a:prstGeom prst="homePlate">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a:extLst>
                <a:ext uri="{FF2B5EF4-FFF2-40B4-BE49-F238E27FC236}">
                  <a16:creationId xmlns:a16="http://schemas.microsoft.com/office/drawing/2014/main" id="{7488D52E-8F8E-4C42-A91B-2BD6F27424B8}"/>
                </a:ext>
              </a:extLst>
            </p:cNvPr>
            <p:cNvSpPr/>
            <p:nvPr/>
          </p:nvSpPr>
          <p:spPr>
            <a:xfrm>
              <a:off x="3986073" y="1020930"/>
              <a:ext cx="470489" cy="47048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0" name="TextBox 57">
            <a:extLst>
              <a:ext uri="{FF2B5EF4-FFF2-40B4-BE49-F238E27FC236}">
                <a16:creationId xmlns:a16="http://schemas.microsoft.com/office/drawing/2014/main" id="{02251E02-E1FD-4547-9456-C71A6F752931}"/>
              </a:ext>
            </a:extLst>
          </p:cNvPr>
          <p:cNvSpPr txBox="1"/>
          <p:nvPr/>
        </p:nvSpPr>
        <p:spPr>
          <a:xfrm>
            <a:off x="293950" y="3914722"/>
            <a:ext cx="41229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Futura Hv BT" panose="020B0702020204020204" pitchFamily="34" charset="0"/>
                <a:ea typeface="Cambria" panose="02040503050406030204" pitchFamily="18" charset="0"/>
              </a:rPr>
              <a:t>02</a:t>
            </a:r>
            <a:endParaRPr lang="en-IN" sz="1600" dirty="0">
              <a:latin typeface="Futura Hv BT" panose="020B0702020204020204" pitchFamily="34" charset="0"/>
              <a:ea typeface="Cambria" panose="02040503050406030204" pitchFamily="18" charset="0"/>
            </a:endParaRPr>
          </a:p>
        </p:txBody>
      </p:sp>
      <p:sp>
        <p:nvSpPr>
          <p:cNvPr id="171" name="Rectangle: Rounded Corners 170">
            <a:extLst>
              <a:ext uri="{FF2B5EF4-FFF2-40B4-BE49-F238E27FC236}">
                <a16:creationId xmlns:a16="http://schemas.microsoft.com/office/drawing/2014/main" id="{6FB55C44-2EA3-40E3-B409-2A26769AA134}"/>
              </a:ext>
            </a:extLst>
          </p:cNvPr>
          <p:cNvSpPr/>
          <p:nvPr/>
        </p:nvSpPr>
        <p:spPr>
          <a:xfrm>
            <a:off x="1241918" y="3501038"/>
            <a:ext cx="4688085" cy="1264002"/>
          </a:xfrm>
          <a:prstGeom prst="roundRect">
            <a:avLst>
              <a:gd name="adj" fmla="val 8923"/>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TextBox 171">
            <a:extLst>
              <a:ext uri="{FF2B5EF4-FFF2-40B4-BE49-F238E27FC236}">
                <a16:creationId xmlns:a16="http://schemas.microsoft.com/office/drawing/2014/main" id="{3AAC8D88-EC3F-4E79-B49E-A96E9EDD338A}"/>
              </a:ext>
            </a:extLst>
          </p:cNvPr>
          <p:cNvSpPr txBox="1"/>
          <p:nvPr/>
        </p:nvSpPr>
        <p:spPr>
          <a:xfrm>
            <a:off x="1313038" y="3579572"/>
            <a:ext cx="4549282" cy="1200329"/>
          </a:xfrm>
          <a:prstGeom prst="rect">
            <a:avLst/>
          </a:prstGeom>
          <a:noFill/>
        </p:spPr>
        <p:txBody>
          <a:bodyPr wrap="square" rtlCol="0">
            <a:spAutoFit/>
          </a:bodyPr>
          <a:lstStyle/>
          <a:p>
            <a:r>
              <a:rPr lang="en-IN" sz="1200" b="1" dirty="0">
                <a:solidFill>
                  <a:schemeClr val="bg1"/>
                </a:solidFill>
                <a:latin typeface="Futura Bk BT" panose="020B0502020204020303" pitchFamily="34" charset="0"/>
              </a:rPr>
              <a:t>SPIRAL MODEL</a:t>
            </a:r>
          </a:p>
          <a:p>
            <a:endParaRPr lang="en-IN" sz="1200" b="1" dirty="0">
              <a:solidFill>
                <a:schemeClr val="bg1"/>
              </a:solidFill>
              <a:latin typeface="Futura Bk BT" panose="020B0502020204020303" pitchFamily="34" charset="0"/>
            </a:endParaRPr>
          </a:p>
          <a:p>
            <a:r>
              <a:rPr lang="en-IN" sz="1200" b="1" dirty="0">
                <a:solidFill>
                  <a:schemeClr val="bg1"/>
                </a:solidFill>
                <a:latin typeface="Futura Bk BT" panose="020B0502020204020303" pitchFamily="34" charset="0"/>
              </a:rPr>
              <a:t>This is a risk-driven process model. It features an incremental and evolutionary development process which means software is developed over several loops or increments. Each loop may or may not deliver results. </a:t>
            </a:r>
          </a:p>
        </p:txBody>
      </p:sp>
      <p:grpSp>
        <p:nvGrpSpPr>
          <p:cNvPr id="173" name="Group 172">
            <a:extLst>
              <a:ext uri="{FF2B5EF4-FFF2-40B4-BE49-F238E27FC236}">
                <a16:creationId xmlns:a16="http://schemas.microsoft.com/office/drawing/2014/main" id="{3AE7FC81-1583-47D0-90B6-685C0C14B4C9}"/>
              </a:ext>
            </a:extLst>
          </p:cNvPr>
          <p:cNvGrpSpPr/>
          <p:nvPr/>
        </p:nvGrpSpPr>
        <p:grpSpPr>
          <a:xfrm>
            <a:off x="240684" y="5357611"/>
            <a:ext cx="814236" cy="674704"/>
            <a:chOff x="3986073" y="932154"/>
            <a:chExt cx="814236" cy="674704"/>
          </a:xfrm>
        </p:grpSpPr>
        <p:grpSp>
          <p:nvGrpSpPr>
            <p:cNvPr id="174" name="Group 173">
              <a:extLst>
                <a:ext uri="{FF2B5EF4-FFF2-40B4-BE49-F238E27FC236}">
                  <a16:creationId xmlns:a16="http://schemas.microsoft.com/office/drawing/2014/main" id="{AF4F74DB-9CD2-4F32-B7A3-F995560FF3AE}"/>
                </a:ext>
              </a:extLst>
            </p:cNvPr>
            <p:cNvGrpSpPr/>
            <p:nvPr/>
          </p:nvGrpSpPr>
          <p:grpSpPr>
            <a:xfrm>
              <a:off x="4174230" y="932154"/>
              <a:ext cx="626079" cy="674704"/>
              <a:chOff x="4307396" y="932154"/>
              <a:chExt cx="626079" cy="674704"/>
            </a:xfrm>
          </p:grpSpPr>
          <p:sp>
            <p:nvSpPr>
              <p:cNvPr id="177" name="Arrow: Chevron 176">
                <a:extLst>
                  <a:ext uri="{FF2B5EF4-FFF2-40B4-BE49-F238E27FC236}">
                    <a16:creationId xmlns:a16="http://schemas.microsoft.com/office/drawing/2014/main" id="{97F12A75-A008-4921-BEC5-77D9B391A7C7}"/>
                  </a:ext>
                </a:extLst>
              </p:cNvPr>
              <p:cNvSpPr/>
              <p:nvPr/>
            </p:nvSpPr>
            <p:spPr>
              <a:xfrm>
                <a:off x="4462986" y="932155"/>
                <a:ext cx="470489" cy="665826"/>
              </a:xfrm>
              <a:prstGeom prst="chevron">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78" name="Arrow: Chevron 177">
                <a:extLst>
                  <a:ext uri="{FF2B5EF4-FFF2-40B4-BE49-F238E27FC236}">
                    <a16:creationId xmlns:a16="http://schemas.microsoft.com/office/drawing/2014/main" id="{DA627680-FFD5-4C1A-9F6E-EB6D7C1296FF}"/>
                  </a:ext>
                </a:extLst>
              </p:cNvPr>
              <p:cNvSpPr/>
              <p:nvPr/>
            </p:nvSpPr>
            <p:spPr>
              <a:xfrm>
                <a:off x="4307396" y="932154"/>
                <a:ext cx="543728" cy="67470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175" name="Arrow: Pentagon 174">
              <a:extLst>
                <a:ext uri="{FF2B5EF4-FFF2-40B4-BE49-F238E27FC236}">
                  <a16:creationId xmlns:a16="http://schemas.microsoft.com/office/drawing/2014/main" id="{81B59E84-B690-47FA-AD43-E39067E26E4D}"/>
                </a:ext>
              </a:extLst>
            </p:cNvPr>
            <p:cNvSpPr/>
            <p:nvPr/>
          </p:nvSpPr>
          <p:spPr>
            <a:xfrm>
              <a:off x="4128117" y="932155"/>
              <a:ext cx="506027" cy="665826"/>
            </a:xfrm>
            <a:prstGeom prst="homePlate">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6" name="Oval 175">
              <a:extLst>
                <a:ext uri="{FF2B5EF4-FFF2-40B4-BE49-F238E27FC236}">
                  <a16:creationId xmlns:a16="http://schemas.microsoft.com/office/drawing/2014/main" id="{21262139-278B-46C4-A4CF-50CFA00F9465}"/>
                </a:ext>
              </a:extLst>
            </p:cNvPr>
            <p:cNvSpPr/>
            <p:nvPr/>
          </p:nvSpPr>
          <p:spPr>
            <a:xfrm>
              <a:off x="3986073" y="1020930"/>
              <a:ext cx="470489" cy="47048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9" name="TextBox 57">
            <a:extLst>
              <a:ext uri="{FF2B5EF4-FFF2-40B4-BE49-F238E27FC236}">
                <a16:creationId xmlns:a16="http://schemas.microsoft.com/office/drawing/2014/main" id="{7E3C751E-1661-40BB-9509-54739870FFDE}"/>
              </a:ext>
            </a:extLst>
          </p:cNvPr>
          <p:cNvSpPr txBox="1"/>
          <p:nvPr/>
        </p:nvSpPr>
        <p:spPr>
          <a:xfrm>
            <a:off x="293950" y="5499682"/>
            <a:ext cx="41229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Futura Hv BT" panose="020B0702020204020204" pitchFamily="34" charset="0"/>
                <a:ea typeface="Cambria" panose="02040503050406030204" pitchFamily="18" charset="0"/>
              </a:rPr>
              <a:t>03</a:t>
            </a:r>
            <a:endParaRPr lang="en-IN" sz="1600" dirty="0">
              <a:latin typeface="Futura Hv BT" panose="020B0702020204020204" pitchFamily="34" charset="0"/>
              <a:ea typeface="Cambria" panose="02040503050406030204" pitchFamily="18" charset="0"/>
            </a:endParaRPr>
          </a:p>
        </p:txBody>
      </p:sp>
      <p:sp>
        <p:nvSpPr>
          <p:cNvPr id="180" name="Rectangle: Rounded Corners 179">
            <a:extLst>
              <a:ext uri="{FF2B5EF4-FFF2-40B4-BE49-F238E27FC236}">
                <a16:creationId xmlns:a16="http://schemas.microsoft.com/office/drawing/2014/main" id="{0E0ED8CB-761E-47E6-9286-C8E9534B75FD}"/>
              </a:ext>
            </a:extLst>
          </p:cNvPr>
          <p:cNvSpPr/>
          <p:nvPr/>
        </p:nvSpPr>
        <p:spPr>
          <a:xfrm>
            <a:off x="1241918" y="5085998"/>
            <a:ext cx="4688085" cy="1264002"/>
          </a:xfrm>
          <a:prstGeom prst="roundRect">
            <a:avLst>
              <a:gd name="adj" fmla="val 8923"/>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TextBox 180">
            <a:extLst>
              <a:ext uri="{FF2B5EF4-FFF2-40B4-BE49-F238E27FC236}">
                <a16:creationId xmlns:a16="http://schemas.microsoft.com/office/drawing/2014/main" id="{6CAB35E4-ED6C-4227-BC2A-3625AB47A981}"/>
              </a:ext>
            </a:extLst>
          </p:cNvPr>
          <p:cNvSpPr txBox="1"/>
          <p:nvPr/>
        </p:nvSpPr>
        <p:spPr>
          <a:xfrm>
            <a:off x="1313038" y="5164532"/>
            <a:ext cx="4549282" cy="1200329"/>
          </a:xfrm>
          <a:prstGeom prst="rect">
            <a:avLst/>
          </a:prstGeom>
          <a:noFill/>
        </p:spPr>
        <p:txBody>
          <a:bodyPr wrap="square" rtlCol="0">
            <a:spAutoFit/>
          </a:bodyPr>
          <a:lstStyle/>
          <a:p>
            <a:r>
              <a:rPr lang="en-IN" sz="1200" b="1" dirty="0">
                <a:solidFill>
                  <a:schemeClr val="bg1"/>
                </a:solidFill>
                <a:latin typeface="Futura Bk BT" panose="020B0502020204020303" pitchFamily="34" charset="0"/>
              </a:rPr>
              <a:t>V MODEL</a:t>
            </a:r>
          </a:p>
          <a:p>
            <a:endParaRPr lang="en-IN" sz="1200" b="1" dirty="0">
              <a:solidFill>
                <a:schemeClr val="bg1"/>
              </a:solidFill>
              <a:latin typeface="Futura Bk BT" panose="020B0502020204020303" pitchFamily="34" charset="0"/>
            </a:endParaRPr>
          </a:p>
          <a:p>
            <a:r>
              <a:rPr lang="en-IN" sz="1200" b="1" dirty="0">
                <a:solidFill>
                  <a:schemeClr val="bg1"/>
                </a:solidFill>
                <a:latin typeface="Futura Bk BT" panose="020B0502020204020303" pitchFamily="34" charset="0"/>
              </a:rPr>
              <a:t>V is basically an expansion to Waterfall model where testing and development phases are planned in parallel. One side consists of verification and the other side validation which are joined as a V by coding,</a:t>
            </a:r>
          </a:p>
        </p:txBody>
      </p:sp>
      <p:grpSp>
        <p:nvGrpSpPr>
          <p:cNvPr id="182" name="Group 181">
            <a:extLst>
              <a:ext uri="{FF2B5EF4-FFF2-40B4-BE49-F238E27FC236}">
                <a16:creationId xmlns:a16="http://schemas.microsoft.com/office/drawing/2014/main" id="{445BBBA2-6886-41AE-A665-45E3A8ECA391}"/>
              </a:ext>
            </a:extLst>
          </p:cNvPr>
          <p:cNvGrpSpPr/>
          <p:nvPr/>
        </p:nvGrpSpPr>
        <p:grpSpPr>
          <a:xfrm>
            <a:off x="6296044" y="2177531"/>
            <a:ext cx="814236" cy="674704"/>
            <a:chOff x="3986073" y="932154"/>
            <a:chExt cx="814236" cy="674704"/>
          </a:xfrm>
        </p:grpSpPr>
        <p:grpSp>
          <p:nvGrpSpPr>
            <p:cNvPr id="183" name="Group 182">
              <a:extLst>
                <a:ext uri="{FF2B5EF4-FFF2-40B4-BE49-F238E27FC236}">
                  <a16:creationId xmlns:a16="http://schemas.microsoft.com/office/drawing/2014/main" id="{05DA5253-6F17-4566-988E-A404DF7D4FD2}"/>
                </a:ext>
              </a:extLst>
            </p:cNvPr>
            <p:cNvGrpSpPr/>
            <p:nvPr/>
          </p:nvGrpSpPr>
          <p:grpSpPr>
            <a:xfrm>
              <a:off x="4174230" y="932154"/>
              <a:ext cx="626079" cy="674704"/>
              <a:chOff x="4307396" y="932154"/>
              <a:chExt cx="626079" cy="674704"/>
            </a:xfrm>
          </p:grpSpPr>
          <p:sp>
            <p:nvSpPr>
              <p:cNvPr id="186" name="Arrow: Chevron 185">
                <a:extLst>
                  <a:ext uri="{FF2B5EF4-FFF2-40B4-BE49-F238E27FC236}">
                    <a16:creationId xmlns:a16="http://schemas.microsoft.com/office/drawing/2014/main" id="{2F4F4C6A-FE4B-42AB-89C8-8AB26178C0E0}"/>
                  </a:ext>
                </a:extLst>
              </p:cNvPr>
              <p:cNvSpPr/>
              <p:nvPr/>
            </p:nvSpPr>
            <p:spPr>
              <a:xfrm>
                <a:off x="4462986" y="932155"/>
                <a:ext cx="470489" cy="665826"/>
              </a:xfrm>
              <a:prstGeom prst="chevron">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87" name="Arrow: Chevron 186">
                <a:extLst>
                  <a:ext uri="{FF2B5EF4-FFF2-40B4-BE49-F238E27FC236}">
                    <a16:creationId xmlns:a16="http://schemas.microsoft.com/office/drawing/2014/main" id="{7756B29F-D726-4758-B084-FD7458E0AFE3}"/>
                  </a:ext>
                </a:extLst>
              </p:cNvPr>
              <p:cNvSpPr/>
              <p:nvPr/>
            </p:nvSpPr>
            <p:spPr>
              <a:xfrm>
                <a:off x="4307396" y="932154"/>
                <a:ext cx="543728" cy="67470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184" name="Arrow: Pentagon 183">
              <a:extLst>
                <a:ext uri="{FF2B5EF4-FFF2-40B4-BE49-F238E27FC236}">
                  <a16:creationId xmlns:a16="http://schemas.microsoft.com/office/drawing/2014/main" id="{517A7278-94F1-41BE-8C6C-E8D5B2053162}"/>
                </a:ext>
              </a:extLst>
            </p:cNvPr>
            <p:cNvSpPr/>
            <p:nvPr/>
          </p:nvSpPr>
          <p:spPr>
            <a:xfrm>
              <a:off x="4128117" y="932155"/>
              <a:ext cx="506027" cy="665826"/>
            </a:xfrm>
            <a:prstGeom prst="homePlate">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5" name="Oval 184">
              <a:extLst>
                <a:ext uri="{FF2B5EF4-FFF2-40B4-BE49-F238E27FC236}">
                  <a16:creationId xmlns:a16="http://schemas.microsoft.com/office/drawing/2014/main" id="{CCA5A583-EBC6-4C4F-9794-3844CA206405}"/>
                </a:ext>
              </a:extLst>
            </p:cNvPr>
            <p:cNvSpPr/>
            <p:nvPr/>
          </p:nvSpPr>
          <p:spPr>
            <a:xfrm>
              <a:off x="3986073" y="1020930"/>
              <a:ext cx="470489" cy="47048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8" name="TextBox 57">
            <a:extLst>
              <a:ext uri="{FF2B5EF4-FFF2-40B4-BE49-F238E27FC236}">
                <a16:creationId xmlns:a16="http://schemas.microsoft.com/office/drawing/2014/main" id="{18D4CDA9-C2D7-432F-8028-059104460478}"/>
              </a:ext>
            </a:extLst>
          </p:cNvPr>
          <p:cNvSpPr txBox="1"/>
          <p:nvPr/>
        </p:nvSpPr>
        <p:spPr>
          <a:xfrm>
            <a:off x="6349310" y="2319602"/>
            <a:ext cx="41229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Futura Hv BT" panose="020B0702020204020204" pitchFamily="34" charset="0"/>
                <a:ea typeface="Cambria" panose="02040503050406030204" pitchFamily="18" charset="0"/>
              </a:rPr>
              <a:t>04</a:t>
            </a:r>
            <a:endParaRPr lang="en-IN" sz="1600" dirty="0">
              <a:latin typeface="Futura Hv BT" panose="020B0702020204020204" pitchFamily="34" charset="0"/>
              <a:ea typeface="Cambria" panose="02040503050406030204" pitchFamily="18" charset="0"/>
            </a:endParaRPr>
          </a:p>
        </p:txBody>
      </p:sp>
      <p:sp>
        <p:nvSpPr>
          <p:cNvPr id="189" name="Rectangle: Rounded Corners 188">
            <a:extLst>
              <a:ext uri="{FF2B5EF4-FFF2-40B4-BE49-F238E27FC236}">
                <a16:creationId xmlns:a16="http://schemas.microsoft.com/office/drawing/2014/main" id="{E68CEB60-6BB3-4C1E-B1AB-7810891AA318}"/>
              </a:ext>
            </a:extLst>
          </p:cNvPr>
          <p:cNvSpPr/>
          <p:nvPr/>
        </p:nvSpPr>
        <p:spPr>
          <a:xfrm>
            <a:off x="7297278" y="1905918"/>
            <a:ext cx="4688085" cy="1264002"/>
          </a:xfrm>
          <a:prstGeom prst="roundRect">
            <a:avLst>
              <a:gd name="adj" fmla="val 8923"/>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TextBox 189">
            <a:extLst>
              <a:ext uri="{FF2B5EF4-FFF2-40B4-BE49-F238E27FC236}">
                <a16:creationId xmlns:a16="http://schemas.microsoft.com/office/drawing/2014/main" id="{F43FA0CC-6356-46FF-850A-29D1D7669356}"/>
              </a:ext>
            </a:extLst>
          </p:cNvPr>
          <p:cNvSpPr txBox="1"/>
          <p:nvPr/>
        </p:nvSpPr>
        <p:spPr>
          <a:xfrm>
            <a:off x="7368398" y="1984452"/>
            <a:ext cx="4549282" cy="1015663"/>
          </a:xfrm>
          <a:prstGeom prst="rect">
            <a:avLst/>
          </a:prstGeom>
          <a:noFill/>
        </p:spPr>
        <p:txBody>
          <a:bodyPr wrap="square" rtlCol="0">
            <a:spAutoFit/>
          </a:bodyPr>
          <a:lstStyle/>
          <a:p>
            <a:r>
              <a:rPr lang="en-IN" sz="1200" b="1" dirty="0">
                <a:solidFill>
                  <a:schemeClr val="bg1"/>
                </a:solidFill>
                <a:latin typeface="Futura Bk BT" panose="020B0502020204020303" pitchFamily="34" charset="0"/>
              </a:rPr>
              <a:t>INCREMENTAL MODEL</a:t>
            </a:r>
          </a:p>
          <a:p>
            <a:endParaRPr lang="en-IN" sz="1200" b="1" dirty="0">
              <a:solidFill>
                <a:schemeClr val="bg1"/>
              </a:solidFill>
              <a:latin typeface="Futura Bk BT" panose="020B0502020204020303" pitchFamily="34" charset="0"/>
            </a:endParaRPr>
          </a:p>
          <a:p>
            <a:r>
              <a:rPr lang="en-IN" sz="1200" b="1" dirty="0">
                <a:solidFill>
                  <a:schemeClr val="bg1"/>
                </a:solidFill>
                <a:latin typeface="Futura Bk BT" panose="020B0502020204020303" pitchFamily="34" charset="0"/>
              </a:rPr>
              <a:t>This is a series of Waterfall cycles. Requirements are divided into groups and are executed as an individual project in Waterfall model. </a:t>
            </a:r>
          </a:p>
        </p:txBody>
      </p:sp>
      <p:grpSp>
        <p:nvGrpSpPr>
          <p:cNvPr id="191" name="Group 190">
            <a:extLst>
              <a:ext uri="{FF2B5EF4-FFF2-40B4-BE49-F238E27FC236}">
                <a16:creationId xmlns:a16="http://schemas.microsoft.com/office/drawing/2014/main" id="{C1D4C413-05D4-421A-A509-FEC894D8ADB4}"/>
              </a:ext>
            </a:extLst>
          </p:cNvPr>
          <p:cNvGrpSpPr/>
          <p:nvPr/>
        </p:nvGrpSpPr>
        <p:grpSpPr>
          <a:xfrm>
            <a:off x="6296044" y="3772651"/>
            <a:ext cx="814236" cy="674704"/>
            <a:chOff x="3986073" y="932154"/>
            <a:chExt cx="814236" cy="674704"/>
          </a:xfrm>
        </p:grpSpPr>
        <p:grpSp>
          <p:nvGrpSpPr>
            <p:cNvPr id="192" name="Group 191">
              <a:extLst>
                <a:ext uri="{FF2B5EF4-FFF2-40B4-BE49-F238E27FC236}">
                  <a16:creationId xmlns:a16="http://schemas.microsoft.com/office/drawing/2014/main" id="{1DCD8007-4B87-4AB7-9678-F4243B89BE2E}"/>
                </a:ext>
              </a:extLst>
            </p:cNvPr>
            <p:cNvGrpSpPr/>
            <p:nvPr/>
          </p:nvGrpSpPr>
          <p:grpSpPr>
            <a:xfrm>
              <a:off x="4174230" y="932154"/>
              <a:ext cx="626079" cy="674704"/>
              <a:chOff x="4307396" y="932154"/>
              <a:chExt cx="626079" cy="674704"/>
            </a:xfrm>
          </p:grpSpPr>
          <p:sp>
            <p:nvSpPr>
              <p:cNvPr id="195" name="Arrow: Chevron 194">
                <a:extLst>
                  <a:ext uri="{FF2B5EF4-FFF2-40B4-BE49-F238E27FC236}">
                    <a16:creationId xmlns:a16="http://schemas.microsoft.com/office/drawing/2014/main" id="{D0D05720-5259-418D-B03A-3E1F683833B1}"/>
                  </a:ext>
                </a:extLst>
              </p:cNvPr>
              <p:cNvSpPr/>
              <p:nvPr/>
            </p:nvSpPr>
            <p:spPr>
              <a:xfrm>
                <a:off x="4462986" y="932155"/>
                <a:ext cx="470489" cy="665826"/>
              </a:xfrm>
              <a:prstGeom prst="chevron">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6" name="Arrow: Chevron 195">
                <a:extLst>
                  <a:ext uri="{FF2B5EF4-FFF2-40B4-BE49-F238E27FC236}">
                    <a16:creationId xmlns:a16="http://schemas.microsoft.com/office/drawing/2014/main" id="{C4BB0022-2F25-478E-889E-6BB32157BBC7}"/>
                  </a:ext>
                </a:extLst>
              </p:cNvPr>
              <p:cNvSpPr/>
              <p:nvPr/>
            </p:nvSpPr>
            <p:spPr>
              <a:xfrm>
                <a:off x="4307396" y="932154"/>
                <a:ext cx="543728" cy="67470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193" name="Arrow: Pentagon 192">
              <a:extLst>
                <a:ext uri="{FF2B5EF4-FFF2-40B4-BE49-F238E27FC236}">
                  <a16:creationId xmlns:a16="http://schemas.microsoft.com/office/drawing/2014/main" id="{6FB7B03B-B28B-47C1-976F-7F2FCFF9C244}"/>
                </a:ext>
              </a:extLst>
            </p:cNvPr>
            <p:cNvSpPr/>
            <p:nvPr/>
          </p:nvSpPr>
          <p:spPr>
            <a:xfrm>
              <a:off x="4128117" y="932155"/>
              <a:ext cx="506027" cy="665826"/>
            </a:xfrm>
            <a:prstGeom prst="homePlate">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Oval 193">
              <a:extLst>
                <a:ext uri="{FF2B5EF4-FFF2-40B4-BE49-F238E27FC236}">
                  <a16:creationId xmlns:a16="http://schemas.microsoft.com/office/drawing/2014/main" id="{3C3A0A46-7926-4FB1-964C-9BB69DF09344}"/>
                </a:ext>
              </a:extLst>
            </p:cNvPr>
            <p:cNvSpPr/>
            <p:nvPr/>
          </p:nvSpPr>
          <p:spPr>
            <a:xfrm>
              <a:off x="3986073" y="1020930"/>
              <a:ext cx="470489" cy="47048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7" name="TextBox 57">
            <a:extLst>
              <a:ext uri="{FF2B5EF4-FFF2-40B4-BE49-F238E27FC236}">
                <a16:creationId xmlns:a16="http://schemas.microsoft.com/office/drawing/2014/main" id="{B57A2F2E-A7C2-4AFB-B8E2-DF75D854D985}"/>
              </a:ext>
            </a:extLst>
          </p:cNvPr>
          <p:cNvSpPr txBox="1"/>
          <p:nvPr/>
        </p:nvSpPr>
        <p:spPr>
          <a:xfrm>
            <a:off x="6349310" y="3914722"/>
            <a:ext cx="41229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Futura Hv BT" panose="020B0702020204020204" pitchFamily="34" charset="0"/>
                <a:ea typeface="Cambria" panose="02040503050406030204" pitchFamily="18" charset="0"/>
              </a:rPr>
              <a:t>05</a:t>
            </a:r>
            <a:endParaRPr lang="en-IN" sz="1600" dirty="0">
              <a:latin typeface="Futura Hv BT" panose="020B0702020204020204" pitchFamily="34" charset="0"/>
              <a:ea typeface="Cambria" panose="02040503050406030204" pitchFamily="18" charset="0"/>
            </a:endParaRPr>
          </a:p>
        </p:txBody>
      </p:sp>
      <p:sp>
        <p:nvSpPr>
          <p:cNvPr id="198" name="Rectangle: Rounded Corners 197">
            <a:extLst>
              <a:ext uri="{FF2B5EF4-FFF2-40B4-BE49-F238E27FC236}">
                <a16:creationId xmlns:a16="http://schemas.microsoft.com/office/drawing/2014/main" id="{510FD949-DC11-4378-9EA1-B1543840326E}"/>
              </a:ext>
            </a:extLst>
          </p:cNvPr>
          <p:cNvSpPr/>
          <p:nvPr/>
        </p:nvSpPr>
        <p:spPr>
          <a:xfrm>
            <a:off x="7297278" y="3501038"/>
            <a:ext cx="4688085" cy="1264002"/>
          </a:xfrm>
          <a:prstGeom prst="roundRect">
            <a:avLst>
              <a:gd name="adj" fmla="val 8923"/>
            </a:avLst>
          </a:prstGeom>
          <a:solidFill>
            <a:srgbClr val="223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TextBox 198">
            <a:extLst>
              <a:ext uri="{FF2B5EF4-FFF2-40B4-BE49-F238E27FC236}">
                <a16:creationId xmlns:a16="http://schemas.microsoft.com/office/drawing/2014/main" id="{A5AAF7EB-1D28-4C25-9A39-F84BB84EA2AB}"/>
              </a:ext>
            </a:extLst>
          </p:cNvPr>
          <p:cNvSpPr txBox="1"/>
          <p:nvPr/>
        </p:nvSpPr>
        <p:spPr>
          <a:xfrm>
            <a:off x="7368398" y="3579572"/>
            <a:ext cx="4549282" cy="1200329"/>
          </a:xfrm>
          <a:prstGeom prst="rect">
            <a:avLst/>
          </a:prstGeom>
          <a:noFill/>
        </p:spPr>
        <p:txBody>
          <a:bodyPr wrap="square" rtlCol="0">
            <a:spAutoFit/>
          </a:bodyPr>
          <a:lstStyle/>
          <a:p>
            <a:r>
              <a:rPr lang="en-IN" sz="1200" b="1" dirty="0">
                <a:solidFill>
                  <a:schemeClr val="bg1"/>
                </a:solidFill>
                <a:latin typeface="Futura Bk BT" panose="020B0502020204020303" pitchFamily="34" charset="0"/>
              </a:rPr>
              <a:t>ITERATIVE MODEL</a:t>
            </a:r>
          </a:p>
          <a:p>
            <a:endParaRPr lang="en-IN" sz="1200" b="1" dirty="0">
              <a:solidFill>
                <a:schemeClr val="bg1"/>
              </a:solidFill>
              <a:latin typeface="Futura Bk BT" panose="020B0502020204020303" pitchFamily="34" charset="0"/>
            </a:endParaRPr>
          </a:p>
          <a:p>
            <a:r>
              <a:rPr lang="en-IN" sz="1200" b="1" dirty="0">
                <a:solidFill>
                  <a:schemeClr val="bg1"/>
                </a:solidFill>
                <a:latin typeface="Futura Bk BT" panose="020B0502020204020303" pitchFamily="34" charset="0"/>
              </a:rPr>
              <a:t>This model focuses on an initial simplified implementation, which the progressively gains more complexity. Iterative development is a way of breaking down development of a large application into smaller pieces. </a:t>
            </a:r>
          </a:p>
        </p:txBody>
      </p:sp>
      <p:grpSp>
        <p:nvGrpSpPr>
          <p:cNvPr id="200" name="Group 199">
            <a:extLst>
              <a:ext uri="{FF2B5EF4-FFF2-40B4-BE49-F238E27FC236}">
                <a16:creationId xmlns:a16="http://schemas.microsoft.com/office/drawing/2014/main" id="{9249D9FD-6F75-457F-B93F-CB4AE09856F2}"/>
              </a:ext>
            </a:extLst>
          </p:cNvPr>
          <p:cNvGrpSpPr/>
          <p:nvPr/>
        </p:nvGrpSpPr>
        <p:grpSpPr>
          <a:xfrm>
            <a:off x="6296044" y="5357611"/>
            <a:ext cx="814236" cy="674704"/>
            <a:chOff x="3986073" y="932154"/>
            <a:chExt cx="814236" cy="674704"/>
          </a:xfrm>
        </p:grpSpPr>
        <p:grpSp>
          <p:nvGrpSpPr>
            <p:cNvPr id="201" name="Group 200">
              <a:extLst>
                <a:ext uri="{FF2B5EF4-FFF2-40B4-BE49-F238E27FC236}">
                  <a16:creationId xmlns:a16="http://schemas.microsoft.com/office/drawing/2014/main" id="{544A4942-C80B-4191-8055-E068D348F10B}"/>
                </a:ext>
              </a:extLst>
            </p:cNvPr>
            <p:cNvGrpSpPr/>
            <p:nvPr/>
          </p:nvGrpSpPr>
          <p:grpSpPr>
            <a:xfrm>
              <a:off x="4174230" y="932154"/>
              <a:ext cx="626079" cy="674704"/>
              <a:chOff x="4307396" y="932154"/>
              <a:chExt cx="626079" cy="674704"/>
            </a:xfrm>
          </p:grpSpPr>
          <p:sp>
            <p:nvSpPr>
              <p:cNvPr id="204" name="Arrow: Chevron 203">
                <a:extLst>
                  <a:ext uri="{FF2B5EF4-FFF2-40B4-BE49-F238E27FC236}">
                    <a16:creationId xmlns:a16="http://schemas.microsoft.com/office/drawing/2014/main" id="{45B71F17-872C-46CC-9B49-0512BBC761E3}"/>
                  </a:ext>
                </a:extLst>
              </p:cNvPr>
              <p:cNvSpPr/>
              <p:nvPr/>
            </p:nvSpPr>
            <p:spPr>
              <a:xfrm>
                <a:off x="4462986" y="932155"/>
                <a:ext cx="470489" cy="665826"/>
              </a:xfrm>
              <a:prstGeom prst="chevron">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05" name="Arrow: Chevron 204">
                <a:extLst>
                  <a:ext uri="{FF2B5EF4-FFF2-40B4-BE49-F238E27FC236}">
                    <a16:creationId xmlns:a16="http://schemas.microsoft.com/office/drawing/2014/main" id="{56514F83-6F6A-45B7-8A38-4AEF6D06B732}"/>
                  </a:ext>
                </a:extLst>
              </p:cNvPr>
              <p:cNvSpPr/>
              <p:nvPr/>
            </p:nvSpPr>
            <p:spPr>
              <a:xfrm>
                <a:off x="4307396" y="932154"/>
                <a:ext cx="543728" cy="67470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02" name="Arrow: Pentagon 201">
              <a:extLst>
                <a:ext uri="{FF2B5EF4-FFF2-40B4-BE49-F238E27FC236}">
                  <a16:creationId xmlns:a16="http://schemas.microsoft.com/office/drawing/2014/main" id="{E4CCECE6-8857-495A-8069-B338D34D8A50}"/>
                </a:ext>
              </a:extLst>
            </p:cNvPr>
            <p:cNvSpPr/>
            <p:nvPr/>
          </p:nvSpPr>
          <p:spPr>
            <a:xfrm>
              <a:off x="4128117" y="932155"/>
              <a:ext cx="506027" cy="665826"/>
            </a:xfrm>
            <a:prstGeom prst="homePlate">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3" name="Oval 202">
              <a:extLst>
                <a:ext uri="{FF2B5EF4-FFF2-40B4-BE49-F238E27FC236}">
                  <a16:creationId xmlns:a16="http://schemas.microsoft.com/office/drawing/2014/main" id="{43B3DCDB-E3ED-4C63-BC33-618653C20674}"/>
                </a:ext>
              </a:extLst>
            </p:cNvPr>
            <p:cNvSpPr/>
            <p:nvPr/>
          </p:nvSpPr>
          <p:spPr>
            <a:xfrm>
              <a:off x="3986073" y="1020930"/>
              <a:ext cx="470489" cy="47048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6" name="TextBox 57">
            <a:extLst>
              <a:ext uri="{FF2B5EF4-FFF2-40B4-BE49-F238E27FC236}">
                <a16:creationId xmlns:a16="http://schemas.microsoft.com/office/drawing/2014/main" id="{9D00A3CE-1477-4E24-9390-4860AFEB5520}"/>
              </a:ext>
            </a:extLst>
          </p:cNvPr>
          <p:cNvSpPr txBox="1"/>
          <p:nvPr/>
        </p:nvSpPr>
        <p:spPr>
          <a:xfrm>
            <a:off x="6349310" y="5499682"/>
            <a:ext cx="41229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Futura Hv BT" panose="020B0702020204020204" pitchFamily="34" charset="0"/>
                <a:ea typeface="Cambria" panose="02040503050406030204" pitchFamily="18" charset="0"/>
              </a:rPr>
              <a:t>06</a:t>
            </a:r>
            <a:endParaRPr lang="en-IN" sz="1600" dirty="0">
              <a:latin typeface="Futura Hv BT" panose="020B0702020204020204" pitchFamily="34" charset="0"/>
              <a:ea typeface="Cambria" panose="02040503050406030204" pitchFamily="18" charset="0"/>
            </a:endParaRPr>
          </a:p>
        </p:txBody>
      </p:sp>
      <p:sp>
        <p:nvSpPr>
          <p:cNvPr id="207" name="Rectangle: Rounded Corners 206">
            <a:extLst>
              <a:ext uri="{FF2B5EF4-FFF2-40B4-BE49-F238E27FC236}">
                <a16:creationId xmlns:a16="http://schemas.microsoft.com/office/drawing/2014/main" id="{EA465F9A-8F44-438F-B149-5A4570D662CD}"/>
              </a:ext>
            </a:extLst>
          </p:cNvPr>
          <p:cNvSpPr/>
          <p:nvPr/>
        </p:nvSpPr>
        <p:spPr>
          <a:xfrm>
            <a:off x="7297278" y="5085998"/>
            <a:ext cx="4688085" cy="1264002"/>
          </a:xfrm>
          <a:prstGeom prst="roundRect">
            <a:avLst>
              <a:gd name="adj" fmla="val 8923"/>
            </a:avLst>
          </a:prstGeom>
          <a:solidFill>
            <a:srgbClr val="3A3A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TextBox 207">
            <a:extLst>
              <a:ext uri="{FF2B5EF4-FFF2-40B4-BE49-F238E27FC236}">
                <a16:creationId xmlns:a16="http://schemas.microsoft.com/office/drawing/2014/main" id="{9262F2FE-A75A-4CE3-90AC-A47547FDADCB}"/>
              </a:ext>
            </a:extLst>
          </p:cNvPr>
          <p:cNvSpPr txBox="1"/>
          <p:nvPr/>
        </p:nvSpPr>
        <p:spPr>
          <a:xfrm>
            <a:off x="7368398" y="5164532"/>
            <a:ext cx="4549282" cy="1200329"/>
          </a:xfrm>
          <a:prstGeom prst="rect">
            <a:avLst/>
          </a:prstGeom>
          <a:noFill/>
        </p:spPr>
        <p:txBody>
          <a:bodyPr wrap="square" rtlCol="0">
            <a:spAutoFit/>
          </a:bodyPr>
          <a:lstStyle/>
          <a:p>
            <a:r>
              <a:rPr lang="en-IN" sz="1200" b="1" dirty="0">
                <a:solidFill>
                  <a:schemeClr val="bg1"/>
                </a:solidFill>
                <a:latin typeface="Futura Bk BT" panose="020B0502020204020303" pitchFamily="34" charset="0"/>
              </a:rPr>
              <a:t>AGILE MODEL</a:t>
            </a:r>
          </a:p>
          <a:p>
            <a:endParaRPr lang="en-IN" sz="1200" b="1" dirty="0">
              <a:solidFill>
                <a:schemeClr val="bg1"/>
              </a:solidFill>
              <a:latin typeface="Futura Bk BT" panose="020B0502020204020303" pitchFamily="34" charset="0"/>
            </a:endParaRPr>
          </a:p>
          <a:p>
            <a:r>
              <a:rPr lang="en-IN" sz="1200" b="1" dirty="0">
                <a:solidFill>
                  <a:schemeClr val="bg1"/>
                </a:solidFill>
                <a:latin typeface="Futura Bk BT" panose="020B0502020204020303" pitchFamily="34" charset="0"/>
              </a:rPr>
              <a:t>The entire project is divided into small incremental builds. All of these builds are provided in iterations, and each iteration lasts from one to four weeks which are called Sprints. </a:t>
            </a:r>
          </a:p>
        </p:txBody>
      </p:sp>
      <p:sp>
        <p:nvSpPr>
          <p:cNvPr id="210" name="TextBox 209">
            <a:extLst>
              <a:ext uri="{FF2B5EF4-FFF2-40B4-BE49-F238E27FC236}">
                <a16:creationId xmlns:a16="http://schemas.microsoft.com/office/drawing/2014/main" id="{CF88EF18-AF4F-4DD6-AB96-DBB847B02F5B}"/>
              </a:ext>
            </a:extLst>
          </p:cNvPr>
          <p:cNvSpPr txBox="1"/>
          <p:nvPr/>
        </p:nvSpPr>
        <p:spPr>
          <a:xfrm>
            <a:off x="8811118" y="136525"/>
            <a:ext cx="3934847" cy="769441"/>
          </a:xfrm>
          <a:prstGeom prst="rect">
            <a:avLst/>
          </a:prstGeom>
          <a:noFill/>
        </p:spPr>
        <p:txBody>
          <a:bodyPr wrap="square" rtlCol="0">
            <a:spAutoFit/>
          </a:bodyPr>
          <a:lstStyle/>
          <a:p>
            <a:r>
              <a:rPr lang="en-IN" sz="4400" dirty="0">
                <a:solidFill>
                  <a:srgbClr val="002060"/>
                </a:solidFill>
              </a:rPr>
              <a:t>MODELS</a:t>
            </a:r>
            <a:endParaRPr lang="en-IN" sz="4400" dirty="0">
              <a:solidFill>
                <a:schemeClr val="bg1"/>
              </a:solidFill>
              <a:latin typeface="Futura Hv BT" panose="020B0702020204020204" pitchFamily="34" charset="0"/>
            </a:endParaRPr>
          </a:p>
        </p:txBody>
      </p:sp>
      <p:sp>
        <p:nvSpPr>
          <p:cNvPr id="6" name="Slide Number Placeholder 5">
            <a:extLst>
              <a:ext uri="{FF2B5EF4-FFF2-40B4-BE49-F238E27FC236}">
                <a16:creationId xmlns:a16="http://schemas.microsoft.com/office/drawing/2014/main" id="{143579C2-CB10-451B-B0F3-7B35DEE7A6AC}"/>
              </a:ext>
            </a:extLst>
          </p:cNvPr>
          <p:cNvSpPr>
            <a:spLocks noGrp="1"/>
          </p:cNvSpPr>
          <p:nvPr>
            <p:ph type="sldNum" sz="quarter" idx="12"/>
          </p:nvPr>
        </p:nvSpPr>
        <p:spPr/>
        <p:txBody>
          <a:bodyPr/>
          <a:lstStyle/>
          <a:p>
            <a:fld id="{D6E3B016-E95B-4EC2-BD6D-713D9C94F1DB}" type="slidenum">
              <a:rPr lang="en-IN" smtClean="0"/>
              <a:pPr/>
              <a:t>5</a:t>
            </a:fld>
            <a:endParaRPr lang="en-IN" dirty="0"/>
          </a:p>
        </p:txBody>
      </p:sp>
    </p:spTree>
    <p:extLst>
      <p:ext uri="{BB962C8B-B14F-4D97-AF65-F5344CB8AC3E}">
        <p14:creationId xmlns:p14="http://schemas.microsoft.com/office/powerpoint/2010/main" val="1886008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6</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WATERFALL MODEL</a:t>
            </a:r>
          </a:p>
          <a:p>
            <a:pPr algn="ctr">
              <a:spcBef>
                <a:spcPts val="0"/>
              </a:spcBef>
            </a:pPr>
            <a:endParaRPr lang="en-IN" dirty="0"/>
          </a:p>
        </p:txBody>
      </p:sp>
      <p:pic>
        <p:nvPicPr>
          <p:cNvPr id="2050" name="Picture 2" descr="Waterfall Methodology Phases">
            <a:extLst>
              <a:ext uri="{FF2B5EF4-FFF2-40B4-BE49-F238E27FC236}">
                <a16:creationId xmlns:a16="http://schemas.microsoft.com/office/drawing/2014/main" id="{2E4F5F54-BFF3-9B5B-619E-3B176A872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 y="1715770"/>
            <a:ext cx="11135360" cy="500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52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7</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WATERFALL MODEL</a:t>
            </a:r>
          </a:p>
          <a:p>
            <a:pPr algn="ctr">
              <a:spcBef>
                <a:spcPts val="0"/>
              </a:spcBef>
            </a:pP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406400" y="1737360"/>
            <a:ext cx="10759440" cy="323165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Oldest And Most Well-known SDLC, Also Called Generally As Traditional Model.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Follows A Sequential Step By Step Process From Requirements Analysis To Maintenance.</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Systems That Have Well-defined And Understood Requirements Are A Good Fit For The Waterfall Model.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17703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8</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WATERFALL MODEL</a:t>
            </a:r>
          </a:p>
          <a:p>
            <a:pPr algn="ctr">
              <a:spcBef>
                <a:spcPts val="0"/>
              </a:spcBef>
            </a:pPr>
            <a:r>
              <a:rPr lang="en-IN" dirty="0">
                <a:solidFill>
                  <a:srgbClr val="002060"/>
                </a:solidFill>
              </a:rPr>
              <a:t>        WHEN TO USE?</a:t>
            </a: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497840" y="2407920"/>
            <a:ext cx="10759440" cy="2523768"/>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Requirements Are Very Well Known.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Product Definition Is Stable.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Technology Is Understood.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New Version Of An Existing Software/ Product.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Porting An Existing Product To A New Platform. </a:t>
            </a:r>
            <a:endParaRPr lang="en-IN" dirty="0"/>
          </a:p>
        </p:txBody>
      </p:sp>
    </p:spTree>
    <p:extLst>
      <p:ext uri="{BB962C8B-B14F-4D97-AF65-F5344CB8AC3E}">
        <p14:creationId xmlns:p14="http://schemas.microsoft.com/office/powerpoint/2010/main" val="4169742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B06EF0-3D36-45D7-9207-41DC17F60736}"/>
              </a:ext>
            </a:extLst>
          </p:cNvPr>
          <p:cNvSpPr>
            <a:spLocks noGrp="1"/>
          </p:cNvSpPr>
          <p:nvPr>
            <p:ph type="sldNum" sz="quarter" idx="12"/>
          </p:nvPr>
        </p:nvSpPr>
        <p:spPr/>
        <p:txBody>
          <a:bodyPr/>
          <a:lstStyle/>
          <a:p>
            <a:fld id="{7F380FD2-B112-4EDB-BB1D-76A67EEABD4E}" type="slidenum">
              <a:rPr lang="en-IN" smtClean="0"/>
              <a:t>9</a:t>
            </a:fld>
            <a:endParaRPr lang="en-IN"/>
          </a:p>
        </p:txBody>
      </p:sp>
      <p:sp>
        <p:nvSpPr>
          <p:cNvPr id="6" name="Google Shape;950;p34">
            <a:extLst>
              <a:ext uri="{FF2B5EF4-FFF2-40B4-BE49-F238E27FC236}">
                <a16:creationId xmlns:a16="http://schemas.microsoft.com/office/drawing/2014/main" id="{AAE1C09C-2A2D-AD7B-2AB1-3D31BB390218}"/>
              </a:ext>
            </a:extLst>
          </p:cNvPr>
          <p:cNvSpPr txBox="1">
            <a:spLocks/>
          </p:cNvSpPr>
          <p:nvPr/>
        </p:nvSpPr>
        <p:spPr>
          <a:xfrm>
            <a:off x="3316927" y="248215"/>
            <a:ext cx="117120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dirty="0">
                <a:solidFill>
                  <a:srgbClr val="002060"/>
                </a:solidFill>
              </a:rPr>
              <a:t>WATERFALL MODEL</a:t>
            </a:r>
          </a:p>
          <a:p>
            <a:pPr algn="ctr">
              <a:spcBef>
                <a:spcPts val="0"/>
              </a:spcBef>
            </a:pPr>
            <a:r>
              <a:rPr lang="en-IN" dirty="0">
                <a:solidFill>
                  <a:srgbClr val="002060"/>
                </a:solidFill>
              </a:rPr>
              <a:t>		STRENGTHS </a:t>
            </a:r>
          </a:p>
          <a:p>
            <a:pPr algn="ctr">
              <a:spcBef>
                <a:spcPts val="0"/>
              </a:spcBef>
            </a:pPr>
            <a:endParaRPr lang="en-IN" dirty="0"/>
          </a:p>
        </p:txBody>
      </p:sp>
      <p:sp>
        <p:nvSpPr>
          <p:cNvPr id="5" name="TextBox 4">
            <a:extLst>
              <a:ext uri="{FF2B5EF4-FFF2-40B4-BE49-F238E27FC236}">
                <a16:creationId xmlns:a16="http://schemas.microsoft.com/office/drawing/2014/main" id="{7CF5A0CC-C46E-6189-82F8-3F4246B553E1}"/>
              </a:ext>
            </a:extLst>
          </p:cNvPr>
          <p:cNvSpPr txBox="1"/>
          <p:nvPr/>
        </p:nvSpPr>
        <p:spPr>
          <a:xfrm>
            <a:off x="294640" y="1950720"/>
            <a:ext cx="10840720" cy="338554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Easy To Understand, Easy To Use.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Provides Structure To Inexperienced Staff.</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Milestones Are Well Understood. </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Sets Requirements Stability.</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Good For Management Control (Plan, Staff, Track).</a:t>
            </a:r>
          </a:p>
          <a:p>
            <a:pPr marL="285750" indent="-285750">
              <a:buFont typeface="Arial" panose="020B0604020202020204" pitchFamily="34" charset="0"/>
              <a:buChar char="•"/>
            </a:pPr>
            <a:r>
              <a:rPr lang="en-IN" sz="2800" dirty="0">
                <a:solidFill>
                  <a:srgbClr val="002060"/>
                </a:solidFill>
                <a:cs typeface="Times New Roman" panose="02020603050405020304" pitchFamily="18" charset="0"/>
              </a:rPr>
              <a:t>Works Well When Quality Is More Important Than Cost Of Schedule.  </a:t>
            </a:r>
          </a:p>
          <a:p>
            <a:pPr marL="285750" indent="-285750">
              <a:buFont typeface="Arial" panose="020B0604020202020204" pitchFamily="34" charset="0"/>
              <a:buChar char="•"/>
            </a:pPr>
            <a:endParaRPr lang="en-IN" sz="2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6560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1736</TotalTime>
  <Words>2403</Words>
  <Application>Microsoft Office PowerPoint</Application>
  <PresentationFormat>Widescreen</PresentationFormat>
  <Paragraphs>358</Paragraphs>
  <Slides>40</Slides>
  <Notes>2</Notes>
  <HiddenSlides>0</HiddenSlides>
  <MMClips>0</MMClips>
  <ScaleCrop>false</ScaleCrop>
  <HeadingPairs>
    <vt:vector size="6" baseType="variant">
      <vt:variant>
        <vt:lpstr>Fonts Used</vt:lpstr>
      </vt:variant>
      <vt:variant>
        <vt:i4>9</vt:i4>
      </vt:variant>
      <vt:variant>
        <vt:lpstr>Theme</vt:lpstr>
      </vt:variant>
      <vt:variant>
        <vt:i4>14</vt:i4>
      </vt:variant>
      <vt:variant>
        <vt:lpstr>Slide Titles</vt:lpstr>
      </vt:variant>
      <vt:variant>
        <vt:i4>40</vt:i4>
      </vt:variant>
    </vt:vector>
  </HeadingPairs>
  <TitlesOfParts>
    <vt:vector size="63" baseType="lpstr">
      <vt:lpstr>Arial</vt:lpstr>
      <vt:lpstr>Bauhaus 93</vt:lpstr>
      <vt:lpstr>Calibri</vt:lpstr>
      <vt:lpstr>Calibri Light</vt:lpstr>
      <vt:lpstr>Fira Sans</vt:lpstr>
      <vt:lpstr>Fira Sans Extra Condensed Medium</vt:lpstr>
      <vt:lpstr>Futura Bk BT</vt:lpstr>
      <vt:lpstr>Futura Hv BT</vt:lpstr>
      <vt:lpstr>Times New Roman</vt:lpstr>
      <vt:lpstr>Office Theme</vt:lpstr>
      <vt:lpstr>9_Office Theme</vt:lpstr>
      <vt:lpstr>3_Custom Design</vt:lpstr>
      <vt:lpstr>7_Office Theme</vt:lpstr>
      <vt:lpstr>8_Office Theme</vt:lpstr>
      <vt:lpstr>6_Office Theme</vt:lpstr>
      <vt:lpstr>5_Office Theme</vt:lpstr>
      <vt:lpstr>4_Office Theme</vt:lpstr>
      <vt:lpstr>3_Office Theme</vt:lpstr>
      <vt:lpstr>2_Office Theme</vt:lpstr>
      <vt:lpstr>1_Office Theme</vt:lpstr>
      <vt:lpstr>Custom Design</vt:lpstr>
      <vt:lpstr>2_Custom Design</vt:lpstr>
      <vt:lpstr>1_Custom Design</vt:lpstr>
      <vt:lpstr>PowerPoint Presentation</vt:lpstr>
      <vt:lpstr>AGENDA </vt:lpstr>
      <vt:lpstr>PowerPoint Presentation</vt:lpstr>
      <vt:lpstr>PHASES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919901440522</dc:creator>
  <cp:lastModifiedBy>Neelima Potluri</cp:lastModifiedBy>
  <cp:revision>85</cp:revision>
  <dcterms:created xsi:type="dcterms:W3CDTF">2021-07-13T23:13:58Z</dcterms:created>
  <dcterms:modified xsi:type="dcterms:W3CDTF">2022-10-06T01:28:17Z</dcterms:modified>
</cp:coreProperties>
</file>